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3"/>
  </p:notesMasterIdLst>
  <p:sldIdLst>
    <p:sldId id="256" r:id="rId2"/>
    <p:sldId id="259" r:id="rId3"/>
    <p:sldId id="261" r:id="rId4"/>
    <p:sldId id="260" r:id="rId5"/>
    <p:sldId id="265" r:id="rId6"/>
    <p:sldId id="262" r:id="rId7"/>
    <p:sldId id="264" r:id="rId8"/>
    <p:sldId id="263" r:id="rId9"/>
    <p:sldId id="297" r:id="rId10"/>
    <p:sldId id="298" r:id="rId11"/>
    <p:sldId id="270" r:id="rId12"/>
    <p:sldId id="299" r:id="rId13"/>
    <p:sldId id="300" r:id="rId14"/>
    <p:sldId id="301" r:id="rId15"/>
    <p:sldId id="302" r:id="rId16"/>
    <p:sldId id="269" r:id="rId17"/>
    <p:sldId id="303" r:id="rId18"/>
    <p:sldId id="304" r:id="rId19"/>
    <p:sldId id="305" r:id="rId20"/>
    <p:sldId id="306" r:id="rId21"/>
    <p:sldId id="307" r:id="rId22"/>
    <p:sldId id="308" r:id="rId23"/>
    <p:sldId id="309" r:id="rId24"/>
    <p:sldId id="310" r:id="rId25"/>
    <p:sldId id="311" r:id="rId26"/>
    <p:sldId id="312" r:id="rId27"/>
    <p:sldId id="313" r:id="rId28"/>
    <p:sldId id="314" r:id="rId29"/>
    <p:sldId id="272" r:id="rId30"/>
    <p:sldId id="315" r:id="rId31"/>
    <p:sldId id="258" r:id="rId32"/>
    <p:sldId id="316" r:id="rId33"/>
    <p:sldId id="317" r:id="rId34"/>
    <p:sldId id="318" r:id="rId35"/>
    <p:sldId id="319" r:id="rId36"/>
    <p:sldId id="320" r:id="rId37"/>
    <p:sldId id="322" r:id="rId38"/>
    <p:sldId id="321" r:id="rId39"/>
    <p:sldId id="323" r:id="rId40"/>
    <p:sldId id="278" r:id="rId41"/>
    <p:sldId id="325" r:id="rId42"/>
  </p:sldIdLst>
  <p:sldSz cx="9144000" cy="5143500" type="screen16x9"/>
  <p:notesSz cx="6858000" cy="9144000"/>
  <p:embeddedFontLst>
    <p:embeddedFont>
      <p:font typeface="Trispace" panose="020B0604020202020204" charset="0"/>
      <p:regular r:id="rId44"/>
      <p:bold r:id="rId45"/>
    </p:embeddedFont>
    <p:embeddedFont>
      <p:font typeface="Trispace Medium" panose="020B0604020202020204" charset="0"/>
      <p:regular r:id="rId46"/>
      <p:bold r:id="rId47"/>
    </p:embeddedFont>
    <p:embeddedFont>
      <p:font typeface="Trispace SemiBold" panose="020B060402020202020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CE96A9-34CF-4D76-94F2-1F956D66B1BF}">
  <a:tblStyle styleId="{FECE96A9-34CF-4D76-94F2-1F956D66B1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25" d="100"/>
          <a:sy n="125" d="100"/>
        </p:scale>
        <p:origin x="720" y="6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c4a61bbd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c4a61bbd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C3F7BABB-6365-EF2E-74AB-0DB4D1A68EFC}"/>
            </a:ext>
          </a:extLst>
        </p:cNvPr>
        <p:cNvGrpSpPr/>
        <p:nvPr/>
      </p:nvGrpSpPr>
      <p:grpSpPr>
        <a:xfrm>
          <a:off x="0" y="0"/>
          <a:ext cx="0" cy="0"/>
          <a:chOff x="0" y="0"/>
          <a:chExt cx="0" cy="0"/>
        </a:xfrm>
      </p:grpSpPr>
      <p:sp>
        <p:nvSpPr>
          <p:cNvPr id="339" name="Google Shape;339;g1cdddfa8b47_0_108:notes">
            <a:extLst>
              <a:ext uri="{FF2B5EF4-FFF2-40B4-BE49-F238E27FC236}">
                <a16:creationId xmlns:a16="http://schemas.microsoft.com/office/drawing/2014/main" id="{A4186074-6D56-1017-3853-3178DE0972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cdddfa8b47_0_108:notes">
            <a:extLst>
              <a:ext uri="{FF2B5EF4-FFF2-40B4-BE49-F238E27FC236}">
                <a16:creationId xmlns:a16="http://schemas.microsoft.com/office/drawing/2014/main" id="{307E256B-E747-8AAB-F810-2D1C27C3A8D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520588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cd2bb3dfa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cd2bb3dfa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a:extLst>
            <a:ext uri="{FF2B5EF4-FFF2-40B4-BE49-F238E27FC236}">
              <a16:creationId xmlns:a16="http://schemas.microsoft.com/office/drawing/2014/main" id="{096D7AD8-9207-2146-01DE-C0D06B6BB0C7}"/>
            </a:ext>
          </a:extLst>
        </p:cNvPr>
        <p:cNvGrpSpPr/>
        <p:nvPr/>
      </p:nvGrpSpPr>
      <p:grpSpPr>
        <a:xfrm>
          <a:off x="0" y="0"/>
          <a:ext cx="0" cy="0"/>
          <a:chOff x="0" y="0"/>
          <a:chExt cx="0" cy="0"/>
        </a:xfrm>
      </p:grpSpPr>
      <p:sp>
        <p:nvSpPr>
          <p:cNvPr id="584" name="Google Shape;584;g1cd2bb3dfa9_0_12:notes">
            <a:extLst>
              <a:ext uri="{FF2B5EF4-FFF2-40B4-BE49-F238E27FC236}">
                <a16:creationId xmlns:a16="http://schemas.microsoft.com/office/drawing/2014/main" id="{A58DE5CC-6556-5DB1-F1DC-BC0F68299D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cd2bb3dfa9_0_12:notes">
            <a:extLst>
              <a:ext uri="{FF2B5EF4-FFF2-40B4-BE49-F238E27FC236}">
                <a16:creationId xmlns:a16="http://schemas.microsoft.com/office/drawing/2014/main" id="{57DAB2B3-D8A9-7957-7CF0-155FBFDD626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0576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a:extLst>
            <a:ext uri="{FF2B5EF4-FFF2-40B4-BE49-F238E27FC236}">
              <a16:creationId xmlns:a16="http://schemas.microsoft.com/office/drawing/2014/main" id="{F9FC76DE-438C-F9B5-7D26-E7BBC130B8CC}"/>
            </a:ext>
          </a:extLst>
        </p:cNvPr>
        <p:cNvGrpSpPr/>
        <p:nvPr/>
      </p:nvGrpSpPr>
      <p:grpSpPr>
        <a:xfrm>
          <a:off x="0" y="0"/>
          <a:ext cx="0" cy="0"/>
          <a:chOff x="0" y="0"/>
          <a:chExt cx="0" cy="0"/>
        </a:xfrm>
      </p:grpSpPr>
      <p:sp>
        <p:nvSpPr>
          <p:cNvPr id="584" name="Google Shape;584;g1cd2bb3dfa9_0_12:notes">
            <a:extLst>
              <a:ext uri="{FF2B5EF4-FFF2-40B4-BE49-F238E27FC236}">
                <a16:creationId xmlns:a16="http://schemas.microsoft.com/office/drawing/2014/main" id="{9F61AA12-4A7A-3C4F-4D5E-AECC1580833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cd2bb3dfa9_0_12:notes">
            <a:extLst>
              <a:ext uri="{FF2B5EF4-FFF2-40B4-BE49-F238E27FC236}">
                <a16:creationId xmlns:a16="http://schemas.microsoft.com/office/drawing/2014/main" id="{83D0F1EE-1921-0358-58B6-333D5D872C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76654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a:extLst>
            <a:ext uri="{FF2B5EF4-FFF2-40B4-BE49-F238E27FC236}">
              <a16:creationId xmlns:a16="http://schemas.microsoft.com/office/drawing/2014/main" id="{0FEECCFC-3DBC-1F40-58EC-52C7ACABD9B5}"/>
            </a:ext>
          </a:extLst>
        </p:cNvPr>
        <p:cNvGrpSpPr/>
        <p:nvPr/>
      </p:nvGrpSpPr>
      <p:grpSpPr>
        <a:xfrm>
          <a:off x="0" y="0"/>
          <a:ext cx="0" cy="0"/>
          <a:chOff x="0" y="0"/>
          <a:chExt cx="0" cy="0"/>
        </a:xfrm>
      </p:grpSpPr>
      <p:sp>
        <p:nvSpPr>
          <p:cNvPr id="584" name="Google Shape;584;g1cd2bb3dfa9_0_12:notes">
            <a:extLst>
              <a:ext uri="{FF2B5EF4-FFF2-40B4-BE49-F238E27FC236}">
                <a16:creationId xmlns:a16="http://schemas.microsoft.com/office/drawing/2014/main" id="{DEC59A2F-6769-E2DF-0809-DACB9D1470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cd2bb3dfa9_0_12:notes">
            <a:extLst>
              <a:ext uri="{FF2B5EF4-FFF2-40B4-BE49-F238E27FC236}">
                <a16:creationId xmlns:a16="http://schemas.microsoft.com/office/drawing/2014/main" id="{D63EBB13-32D4-ABB8-F15A-E3DFD63D69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2723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a:extLst>
            <a:ext uri="{FF2B5EF4-FFF2-40B4-BE49-F238E27FC236}">
              <a16:creationId xmlns:a16="http://schemas.microsoft.com/office/drawing/2014/main" id="{16DCB363-5189-8DEA-3313-87B50451E751}"/>
            </a:ext>
          </a:extLst>
        </p:cNvPr>
        <p:cNvGrpSpPr/>
        <p:nvPr/>
      </p:nvGrpSpPr>
      <p:grpSpPr>
        <a:xfrm>
          <a:off x="0" y="0"/>
          <a:ext cx="0" cy="0"/>
          <a:chOff x="0" y="0"/>
          <a:chExt cx="0" cy="0"/>
        </a:xfrm>
      </p:grpSpPr>
      <p:sp>
        <p:nvSpPr>
          <p:cNvPr id="398" name="Google Shape;398;g1cdddfa8b47_0_157:notes">
            <a:extLst>
              <a:ext uri="{FF2B5EF4-FFF2-40B4-BE49-F238E27FC236}">
                <a16:creationId xmlns:a16="http://schemas.microsoft.com/office/drawing/2014/main" id="{DF1A43C4-B0D9-4A18-0F5D-0355FD8360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cdddfa8b47_0_157:notes">
            <a:extLst>
              <a:ext uri="{FF2B5EF4-FFF2-40B4-BE49-F238E27FC236}">
                <a16:creationId xmlns:a16="http://schemas.microsoft.com/office/drawing/2014/main" id="{A79D534D-939B-752B-B11D-6F50D87CFF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04595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1cdddfa8b47_0_224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E1BAE1DD-50AB-50D9-6132-186781B35F07}"/>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E9617BF8-258A-C592-9219-A77CB4A7A94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94691B67-3386-D7A3-2F43-335BD3958D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9293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6C25E668-9446-EE12-E7A8-9F9E00E4B67A}"/>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126A1E35-C0A3-C450-B58C-6DE838BC89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6AE6AA78-2CD7-A59D-7C3B-CABE9B99FC6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5949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A4B29329-189C-68E4-0EC3-EED509E89D5C}"/>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171EAB3B-886A-F535-77D1-88F232E711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931AD8C1-5033-A672-F028-196EA126225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186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c329146884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c329146884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86845824-B295-3FD1-6AFE-B4D455D15531}"/>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2CADBE5D-5000-F84F-5F8D-8E111FD507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0CBA2CED-CE23-FBCE-A5E1-DAB70D3D4F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1512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F5B2BA51-96A8-C5BC-7C17-DBDB84160B18}"/>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4119D17A-A8AA-5B28-C01A-99374A1B144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FAD1FE5B-56EC-9502-0ED0-7FF87DFB0F5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0294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D01F8943-3136-4129-411C-7EB88FA795E7}"/>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40A722F3-1EB0-1825-E151-81E4DDC89D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D67621E5-D5A3-592F-6D90-2AA88A5EA1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71623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BE50EE4B-4DB3-FFA3-511A-A5FE002B034C}"/>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15836DCF-EE03-89F3-C2F5-4766FC7DE9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73290C6D-C2AD-7D63-89E6-3718E21F638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9828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D1D3C9A1-DB4A-0D2D-E4E8-E9B873C58153}"/>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742CC043-A954-5AF3-2D93-98197A2F15B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31A8797D-CA28-2852-6DA4-D4624E0CEB2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3010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531D3B81-F4E7-E981-FD2C-2D52DACD7C6F}"/>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D012CD28-FEB0-2F3C-C016-5030954D35E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6C94B2DD-6B69-B581-F875-30478BB68D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96463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BC80861C-7469-8908-1460-FEC96DB84A7E}"/>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7EFFE402-4D64-9A27-C6C1-682CCBC4DE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0DB72106-0DFE-89AE-4853-5C93F8632A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52244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70E3070B-D3A5-684C-643E-0260E8BF325D}"/>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325CA3B3-E325-C854-7121-467C4C6CE6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233D946E-F908-1AE8-DE49-50A64B324C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3255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a:extLst>
            <a:ext uri="{FF2B5EF4-FFF2-40B4-BE49-F238E27FC236}">
              <a16:creationId xmlns:a16="http://schemas.microsoft.com/office/drawing/2014/main" id="{0D482C3B-31B5-096C-DE3A-281CB0881AF1}"/>
            </a:ext>
          </a:extLst>
        </p:cNvPr>
        <p:cNvGrpSpPr/>
        <p:nvPr/>
      </p:nvGrpSpPr>
      <p:grpSpPr>
        <a:xfrm>
          <a:off x="0" y="0"/>
          <a:ext cx="0" cy="0"/>
          <a:chOff x="0" y="0"/>
          <a:chExt cx="0" cy="0"/>
        </a:xfrm>
      </p:grpSpPr>
      <p:sp>
        <p:nvSpPr>
          <p:cNvPr id="559" name="Google Shape;559;g1cdddfa8b47_0_22485:notes">
            <a:extLst>
              <a:ext uri="{FF2B5EF4-FFF2-40B4-BE49-F238E27FC236}">
                <a16:creationId xmlns:a16="http://schemas.microsoft.com/office/drawing/2014/main" id="{2A1CFF15-15C2-CF1A-020C-D1DCABE3493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1cdddfa8b47_0_22485:notes">
            <a:extLst>
              <a:ext uri="{FF2B5EF4-FFF2-40B4-BE49-F238E27FC236}">
                <a16:creationId xmlns:a16="http://schemas.microsoft.com/office/drawing/2014/main" id="{651B9237-AFFE-B777-061F-CE87E8612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562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cdddfa8b47_0_22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cdddfa8b47_0_22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c39a280e31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c39a280e3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a:extLst>
            <a:ext uri="{FF2B5EF4-FFF2-40B4-BE49-F238E27FC236}">
              <a16:creationId xmlns:a16="http://schemas.microsoft.com/office/drawing/2014/main" id="{DB6BEE61-3F69-2881-C469-48A3F778EED0}"/>
            </a:ext>
          </a:extLst>
        </p:cNvPr>
        <p:cNvGrpSpPr/>
        <p:nvPr/>
      </p:nvGrpSpPr>
      <p:grpSpPr>
        <a:xfrm>
          <a:off x="0" y="0"/>
          <a:ext cx="0" cy="0"/>
          <a:chOff x="0" y="0"/>
          <a:chExt cx="0" cy="0"/>
        </a:xfrm>
      </p:grpSpPr>
      <p:sp>
        <p:nvSpPr>
          <p:cNvPr id="398" name="Google Shape;398;g1cdddfa8b47_0_157:notes">
            <a:extLst>
              <a:ext uri="{FF2B5EF4-FFF2-40B4-BE49-F238E27FC236}">
                <a16:creationId xmlns:a16="http://schemas.microsoft.com/office/drawing/2014/main" id="{B519764B-DC60-998E-FC37-49F6C7941A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cdddfa8b47_0_157:notes">
            <a:extLst>
              <a:ext uri="{FF2B5EF4-FFF2-40B4-BE49-F238E27FC236}">
                <a16:creationId xmlns:a16="http://schemas.microsoft.com/office/drawing/2014/main" id="{C03C85F2-5109-2469-13E6-61855C508E8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91563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c4a61bbd8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c4a61bbd8b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D4F3ACDD-A4B2-BC64-BAE6-B0207FEC827F}"/>
            </a:ext>
          </a:extLst>
        </p:cNvPr>
        <p:cNvGrpSpPr/>
        <p:nvPr/>
      </p:nvGrpSpPr>
      <p:grpSpPr>
        <a:xfrm>
          <a:off x="0" y="0"/>
          <a:ext cx="0" cy="0"/>
          <a:chOff x="0" y="0"/>
          <a:chExt cx="0" cy="0"/>
        </a:xfrm>
      </p:grpSpPr>
      <p:sp>
        <p:nvSpPr>
          <p:cNvPr id="275" name="Google Shape;275;g1c4a61bbd8b_0_16:notes">
            <a:extLst>
              <a:ext uri="{FF2B5EF4-FFF2-40B4-BE49-F238E27FC236}">
                <a16:creationId xmlns:a16="http://schemas.microsoft.com/office/drawing/2014/main" id="{8AB4C9E7-1102-88BD-5AA6-E860AE5E13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c4a61bbd8b_0_16:notes">
            <a:extLst>
              <a:ext uri="{FF2B5EF4-FFF2-40B4-BE49-F238E27FC236}">
                <a16:creationId xmlns:a16="http://schemas.microsoft.com/office/drawing/2014/main" id="{DCB92B6A-5529-60DC-6A32-714C81E73B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6768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2ABF89B1-3AFC-943B-1696-18CAB1062BFD}"/>
            </a:ext>
          </a:extLst>
        </p:cNvPr>
        <p:cNvGrpSpPr/>
        <p:nvPr/>
      </p:nvGrpSpPr>
      <p:grpSpPr>
        <a:xfrm>
          <a:off x="0" y="0"/>
          <a:ext cx="0" cy="0"/>
          <a:chOff x="0" y="0"/>
          <a:chExt cx="0" cy="0"/>
        </a:xfrm>
      </p:grpSpPr>
      <p:sp>
        <p:nvSpPr>
          <p:cNvPr id="275" name="Google Shape;275;g1c4a61bbd8b_0_16:notes">
            <a:extLst>
              <a:ext uri="{FF2B5EF4-FFF2-40B4-BE49-F238E27FC236}">
                <a16:creationId xmlns:a16="http://schemas.microsoft.com/office/drawing/2014/main" id="{BBDAC455-BCCD-F0D5-1BA1-01589A991BB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c4a61bbd8b_0_16:notes">
            <a:extLst>
              <a:ext uri="{FF2B5EF4-FFF2-40B4-BE49-F238E27FC236}">
                <a16:creationId xmlns:a16="http://schemas.microsoft.com/office/drawing/2014/main" id="{BE194896-4029-EC6D-2061-1B86F674E5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653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B13A1A9E-5142-9EA2-8303-99BBFD892530}"/>
            </a:ext>
          </a:extLst>
        </p:cNvPr>
        <p:cNvGrpSpPr/>
        <p:nvPr/>
      </p:nvGrpSpPr>
      <p:grpSpPr>
        <a:xfrm>
          <a:off x="0" y="0"/>
          <a:ext cx="0" cy="0"/>
          <a:chOff x="0" y="0"/>
          <a:chExt cx="0" cy="0"/>
        </a:xfrm>
      </p:grpSpPr>
      <p:sp>
        <p:nvSpPr>
          <p:cNvPr id="275" name="Google Shape;275;g1c4a61bbd8b_0_16:notes">
            <a:extLst>
              <a:ext uri="{FF2B5EF4-FFF2-40B4-BE49-F238E27FC236}">
                <a16:creationId xmlns:a16="http://schemas.microsoft.com/office/drawing/2014/main" id="{DA9BD56C-0E99-53F1-222F-9F8B81412B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c4a61bbd8b_0_16:notes">
            <a:extLst>
              <a:ext uri="{FF2B5EF4-FFF2-40B4-BE49-F238E27FC236}">
                <a16:creationId xmlns:a16="http://schemas.microsoft.com/office/drawing/2014/main" id="{AE8B96AE-B30D-DA19-0F6A-7D69B9CD0C4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941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2D381DA8-1E69-F9B7-E230-F44678621202}"/>
            </a:ext>
          </a:extLst>
        </p:cNvPr>
        <p:cNvGrpSpPr/>
        <p:nvPr/>
      </p:nvGrpSpPr>
      <p:grpSpPr>
        <a:xfrm>
          <a:off x="0" y="0"/>
          <a:ext cx="0" cy="0"/>
          <a:chOff x="0" y="0"/>
          <a:chExt cx="0" cy="0"/>
        </a:xfrm>
      </p:grpSpPr>
      <p:sp>
        <p:nvSpPr>
          <p:cNvPr id="275" name="Google Shape;275;g1c4a61bbd8b_0_16:notes">
            <a:extLst>
              <a:ext uri="{FF2B5EF4-FFF2-40B4-BE49-F238E27FC236}">
                <a16:creationId xmlns:a16="http://schemas.microsoft.com/office/drawing/2014/main" id="{F4E25BE2-57AF-C5B5-BF01-E9F4172AEB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c4a61bbd8b_0_16:notes">
            <a:extLst>
              <a:ext uri="{FF2B5EF4-FFF2-40B4-BE49-F238E27FC236}">
                <a16:creationId xmlns:a16="http://schemas.microsoft.com/office/drawing/2014/main" id="{AE3ACF54-2B25-A182-C9D4-0C65741920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2945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4D146624-C452-58AF-F192-BFA0B744646E}"/>
            </a:ext>
          </a:extLst>
        </p:cNvPr>
        <p:cNvGrpSpPr/>
        <p:nvPr/>
      </p:nvGrpSpPr>
      <p:grpSpPr>
        <a:xfrm>
          <a:off x="0" y="0"/>
          <a:ext cx="0" cy="0"/>
          <a:chOff x="0" y="0"/>
          <a:chExt cx="0" cy="0"/>
        </a:xfrm>
      </p:grpSpPr>
      <p:sp>
        <p:nvSpPr>
          <p:cNvPr id="275" name="Google Shape;275;g1c4a61bbd8b_0_16:notes">
            <a:extLst>
              <a:ext uri="{FF2B5EF4-FFF2-40B4-BE49-F238E27FC236}">
                <a16:creationId xmlns:a16="http://schemas.microsoft.com/office/drawing/2014/main" id="{A016F257-D206-7BA9-59C6-65CA21D389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c4a61bbd8b_0_16:notes">
            <a:extLst>
              <a:ext uri="{FF2B5EF4-FFF2-40B4-BE49-F238E27FC236}">
                <a16:creationId xmlns:a16="http://schemas.microsoft.com/office/drawing/2014/main" id="{890E6F84-7CC7-4056-10D0-1D202B60718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61683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a:extLst>
            <a:ext uri="{FF2B5EF4-FFF2-40B4-BE49-F238E27FC236}">
              <a16:creationId xmlns:a16="http://schemas.microsoft.com/office/drawing/2014/main" id="{B7470EDA-85F9-B1D7-A8EF-DDFAA87A7DFC}"/>
            </a:ext>
          </a:extLst>
        </p:cNvPr>
        <p:cNvGrpSpPr/>
        <p:nvPr/>
      </p:nvGrpSpPr>
      <p:grpSpPr>
        <a:xfrm>
          <a:off x="0" y="0"/>
          <a:ext cx="0" cy="0"/>
          <a:chOff x="0" y="0"/>
          <a:chExt cx="0" cy="0"/>
        </a:xfrm>
      </p:grpSpPr>
      <p:sp>
        <p:nvSpPr>
          <p:cNvPr id="398" name="Google Shape;398;g1cdddfa8b47_0_157:notes">
            <a:extLst>
              <a:ext uri="{FF2B5EF4-FFF2-40B4-BE49-F238E27FC236}">
                <a16:creationId xmlns:a16="http://schemas.microsoft.com/office/drawing/2014/main" id="{87B0C16C-255B-D432-308A-0ECBC27D09D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cdddfa8b47_0_157:notes">
            <a:extLst>
              <a:ext uri="{FF2B5EF4-FFF2-40B4-BE49-F238E27FC236}">
                <a16:creationId xmlns:a16="http://schemas.microsoft.com/office/drawing/2014/main" id="{727DDE2B-C565-8C8F-46FD-9E99E74AC3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5354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A91BD8C1-2A8E-FB2F-11E5-674B558DB70C}"/>
            </a:ext>
          </a:extLst>
        </p:cNvPr>
        <p:cNvGrpSpPr/>
        <p:nvPr/>
      </p:nvGrpSpPr>
      <p:grpSpPr>
        <a:xfrm>
          <a:off x="0" y="0"/>
          <a:ext cx="0" cy="0"/>
          <a:chOff x="0" y="0"/>
          <a:chExt cx="0" cy="0"/>
        </a:xfrm>
      </p:grpSpPr>
      <p:sp>
        <p:nvSpPr>
          <p:cNvPr id="275" name="Google Shape;275;g1c4a61bbd8b_0_16:notes">
            <a:extLst>
              <a:ext uri="{FF2B5EF4-FFF2-40B4-BE49-F238E27FC236}">
                <a16:creationId xmlns:a16="http://schemas.microsoft.com/office/drawing/2014/main" id="{0B6D6393-8B69-2706-6EFB-BFAFA717092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c4a61bbd8b_0_16:notes">
            <a:extLst>
              <a:ext uri="{FF2B5EF4-FFF2-40B4-BE49-F238E27FC236}">
                <a16:creationId xmlns:a16="http://schemas.microsoft.com/office/drawing/2014/main" id="{68366807-F687-BC5C-3C8D-7E252E62B77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58424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a:extLst>
            <a:ext uri="{FF2B5EF4-FFF2-40B4-BE49-F238E27FC236}">
              <a16:creationId xmlns:a16="http://schemas.microsoft.com/office/drawing/2014/main" id="{9202AAFB-36D1-E041-F266-1008F8634F3F}"/>
            </a:ext>
          </a:extLst>
        </p:cNvPr>
        <p:cNvGrpSpPr/>
        <p:nvPr/>
      </p:nvGrpSpPr>
      <p:grpSpPr>
        <a:xfrm>
          <a:off x="0" y="0"/>
          <a:ext cx="0" cy="0"/>
          <a:chOff x="0" y="0"/>
          <a:chExt cx="0" cy="0"/>
        </a:xfrm>
      </p:grpSpPr>
      <p:sp>
        <p:nvSpPr>
          <p:cNvPr id="275" name="Google Shape;275;g1c4a61bbd8b_0_16:notes">
            <a:extLst>
              <a:ext uri="{FF2B5EF4-FFF2-40B4-BE49-F238E27FC236}">
                <a16:creationId xmlns:a16="http://schemas.microsoft.com/office/drawing/2014/main" id="{C4A6E777-4302-E55E-26F1-745612550F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c4a61bbd8b_0_16:notes">
            <a:extLst>
              <a:ext uri="{FF2B5EF4-FFF2-40B4-BE49-F238E27FC236}">
                <a16:creationId xmlns:a16="http://schemas.microsoft.com/office/drawing/2014/main" id="{1A0B795F-95DF-D6C7-91F2-7B4891042E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77832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c329146884_2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c329146884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1c8c733a397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1c8c733a397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a:extLst>
            <a:ext uri="{FF2B5EF4-FFF2-40B4-BE49-F238E27FC236}">
              <a16:creationId xmlns:a16="http://schemas.microsoft.com/office/drawing/2014/main" id="{871266FE-D75D-A7BB-60EC-3B0B4D974E2B}"/>
            </a:ext>
          </a:extLst>
        </p:cNvPr>
        <p:cNvGrpSpPr/>
        <p:nvPr/>
      </p:nvGrpSpPr>
      <p:grpSpPr>
        <a:xfrm>
          <a:off x="0" y="0"/>
          <a:ext cx="0" cy="0"/>
          <a:chOff x="0" y="0"/>
          <a:chExt cx="0" cy="0"/>
        </a:xfrm>
      </p:grpSpPr>
      <p:sp>
        <p:nvSpPr>
          <p:cNvPr id="619" name="Google Shape;619;g1cdddfa8b47_0_22578:notes">
            <a:extLst>
              <a:ext uri="{FF2B5EF4-FFF2-40B4-BE49-F238E27FC236}">
                <a16:creationId xmlns:a16="http://schemas.microsoft.com/office/drawing/2014/main" id="{3122B0E8-0E41-2F78-79B3-9D2CCD8366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cdddfa8b47_0_22578:notes">
            <a:extLst>
              <a:ext uri="{FF2B5EF4-FFF2-40B4-BE49-F238E27FC236}">
                <a16:creationId xmlns:a16="http://schemas.microsoft.com/office/drawing/2014/main" id="{E562492F-4949-E16B-05A1-22781BBF0E5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47066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cdddfa8b47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cdddfa8b47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1cdddfa8b47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1cdddfa8b47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1cdddfa8b4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1cdddfa8b47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1cdddfa8b47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cdddfa8b47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C8EEF87B-A517-B74C-76E0-3C936AF85C91}"/>
            </a:ext>
          </a:extLst>
        </p:cNvPr>
        <p:cNvGrpSpPr/>
        <p:nvPr/>
      </p:nvGrpSpPr>
      <p:grpSpPr>
        <a:xfrm>
          <a:off x="0" y="0"/>
          <a:ext cx="0" cy="0"/>
          <a:chOff x="0" y="0"/>
          <a:chExt cx="0" cy="0"/>
        </a:xfrm>
      </p:grpSpPr>
      <p:sp>
        <p:nvSpPr>
          <p:cNvPr id="339" name="Google Shape;339;g1cdddfa8b47_0_108:notes">
            <a:extLst>
              <a:ext uri="{FF2B5EF4-FFF2-40B4-BE49-F238E27FC236}">
                <a16:creationId xmlns:a16="http://schemas.microsoft.com/office/drawing/2014/main" id="{38AA291D-9279-3E3B-CA7A-F0AB18CACF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1cdddfa8b47_0_108:notes">
            <a:extLst>
              <a:ext uri="{FF2B5EF4-FFF2-40B4-BE49-F238E27FC236}">
                <a16:creationId xmlns:a16="http://schemas.microsoft.com/office/drawing/2014/main" id="{34FF0895-057B-05B0-8371-EE80CB0BD13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6780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2088" b="2088"/>
          <a:stretch/>
        </p:blipFill>
        <p:spPr>
          <a:xfrm rot="1748060" flipH="1">
            <a:off x="-3019595" y="1563512"/>
            <a:ext cx="8049517" cy="4338674"/>
          </a:xfrm>
          <a:prstGeom prst="rect">
            <a:avLst/>
          </a:prstGeom>
          <a:noFill/>
          <a:ln>
            <a:noFill/>
          </a:ln>
        </p:spPr>
      </p:pic>
      <p:pic>
        <p:nvPicPr>
          <p:cNvPr id="10" name="Google Shape;10;p2"/>
          <p:cNvPicPr preferRelativeResize="0"/>
          <p:nvPr/>
        </p:nvPicPr>
        <p:blipFill rotWithShape="1">
          <a:blip r:embed="rId3">
            <a:alphaModFix/>
          </a:blip>
          <a:srcRect l="10899" t="14045" r="10907"/>
          <a:stretch/>
        </p:blipFill>
        <p:spPr>
          <a:xfrm rot="-10079881">
            <a:off x="5280610" y="-524738"/>
            <a:ext cx="5127578" cy="3170700"/>
          </a:xfrm>
          <a:prstGeom prst="rect">
            <a:avLst/>
          </a:prstGeom>
          <a:noFill/>
          <a:ln>
            <a:noFill/>
          </a:ln>
        </p:spPr>
      </p:pic>
      <p:sp>
        <p:nvSpPr>
          <p:cNvPr id="11" name="Google Shape;11;p2"/>
          <p:cNvSpPr txBox="1">
            <a:spLocks noGrp="1"/>
          </p:cNvSpPr>
          <p:nvPr>
            <p:ph type="ctrTitle"/>
          </p:nvPr>
        </p:nvSpPr>
        <p:spPr>
          <a:xfrm>
            <a:off x="1216100" y="910638"/>
            <a:ext cx="6711600" cy="25902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8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p:nvPr/>
        </p:nvSpPr>
        <p:spPr>
          <a:xfrm>
            <a:off x="6771550" y="2571750"/>
            <a:ext cx="4113300" cy="4113300"/>
          </a:xfrm>
          <a:prstGeom prst="ellipse">
            <a:avLst/>
          </a:prstGeom>
          <a:gradFill>
            <a:gsLst>
              <a:gs pos="0">
                <a:schemeClr val="accent3"/>
              </a:gs>
              <a:gs pos="63000">
                <a:srgbClr val="3E629E">
                  <a:alpha val="0"/>
                </a:srgbClr>
              </a:gs>
              <a:gs pos="100000">
                <a:srgbClr val="3E629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781175" y="-1401800"/>
            <a:ext cx="3476100" cy="3476100"/>
          </a:xfrm>
          <a:prstGeom prst="ellipse">
            <a:avLst/>
          </a:prstGeom>
          <a:gradFill>
            <a:gsLst>
              <a:gs pos="0">
                <a:srgbClr val="830BDE">
                  <a:alpha val="49803"/>
                </a:srgbClr>
              </a:gs>
              <a:gs pos="39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362050" y="-95300"/>
            <a:ext cx="4064100" cy="4064100"/>
          </a:xfrm>
          <a:prstGeom prst="ellipse">
            <a:avLst/>
          </a:prstGeom>
          <a:gradFill>
            <a:gsLst>
              <a:gs pos="0">
                <a:srgbClr val="EE12E9">
                  <a:alpha val="60392"/>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subTitle" idx="1"/>
          </p:nvPr>
        </p:nvSpPr>
        <p:spPr>
          <a:xfrm>
            <a:off x="1216250" y="3823363"/>
            <a:ext cx="67113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atin typeface="Trispace Medium"/>
                <a:ea typeface="Trispace Medium"/>
                <a:cs typeface="Trispace Medium"/>
                <a:sym typeface="Trispace Medium"/>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 name="Google Shape;16;p2"/>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17" name="Google Shape;17;p2"/>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3">
  <p:cSld name="TITLE_ONLY_1_1_1">
    <p:spTree>
      <p:nvGrpSpPr>
        <p:cNvPr id="1" name="Shape 123"/>
        <p:cNvGrpSpPr/>
        <p:nvPr/>
      </p:nvGrpSpPr>
      <p:grpSpPr>
        <a:xfrm>
          <a:off x="0" y="0"/>
          <a:ext cx="0" cy="0"/>
          <a:chOff x="0" y="0"/>
          <a:chExt cx="0" cy="0"/>
        </a:xfrm>
      </p:grpSpPr>
      <p:pic>
        <p:nvPicPr>
          <p:cNvPr id="124" name="Google Shape;124;p16"/>
          <p:cNvPicPr preferRelativeResize="0"/>
          <p:nvPr/>
        </p:nvPicPr>
        <p:blipFill rotWithShape="1">
          <a:blip r:embed="rId2">
            <a:alphaModFix/>
          </a:blip>
          <a:srcRect t="2088" b="2088"/>
          <a:stretch/>
        </p:blipFill>
        <p:spPr>
          <a:xfrm flipH="1">
            <a:off x="6468968" y="-790175"/>
            <a:ext cx="6160762" cy="3320649"/>
          </a:xfrm>
          <a:prstGeom prst="rect">
            <a:avLst/>
          </a:prstGeom>
          <a:noFill/>
          <a:ln>
            <a:noFill/>
          </a:ln>
        </p:spPr>
      </p:pic>
      <p:pic>
        <p:nvPicPr>
          <p:cNvPr id="125" name="Google Shape;125;p16"/>
          <p:cNvPicPr preferRelativeResize="0"/>
          <p:nvPr/>
        </p:nvPicPr>
        <p:blipFill rotWithShape="1">
          <a:blip r:embed="rId2">
            <a:alphaModFix/>
          </a:blip>
          <a:srcRect t="2088" b="2088"/>
          <a:stretch/>
        </p:blipFill>
        <p:spPr>
          <a:xfrm rot="6109456">
            <a:off x="-3333527" y="-1600301"/>
            <a:ext cx="6160756" cy="3320649"/>
          </a:xfrm>
          <a:prstGeom prst="rect">
            <a:avLst/>
          </a:prstGeom>
          <a:noFill/>
          <a:ln>
            <a:noFill/>
          </a:ln>
        </p:spPr>
      </p:pic>
      <p:sp>
        <p:nvSpPr>
          <p:cNvPr id="126" name="Google Shape;126;p16"/>
          <p:cNvSpPr/>
          <p:nvPr/>
        </p:nvSpPr>
        <p:spPr>
          <a:xfrm>
            <a:off x="3524250" y="-3728250"/>
            <a:ext cx="5458200" cy="5458200"/>
          </a:xfrm>
          <a:prstGeom prst="ellipse">
            <a:avLst/>
          </a:prstGeom>
          <a:gradFill>
            <a:gsLst>
              <a:gs pos="0">
                <a:schemeClr val="accent3"/>
              </a:gs>
              <a:gs pos="63000">
                <a:srgbClr val="3E629E">
                  <a:alpha val="0"/>
                </a:srgbClr>
              </a:gs>
              <a:gs pos="100000">
                <a:srgbClr val="3E629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6"/>
          <p:cNvSpPr/>
          <p:nvPr/>
        </p:nvSpPr>
        <p:spPr>
          <a:xfrm>
            <a:off x="-2599575" y="2417075"/>
            <a:ext cx="6629400" cy="6629400"/>
          </a:xfrm>
          <a:prstGeom prst="ellipse">
            <a:avLst/>
          </a:prstGeom>
          <a:gradFill>
            <a:gsLst>
              <a:gs pos="0">
                <a:srgbClr val="830BDE">
                  <a:alpha val="49803"/>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9" name="Google Shape;129;p16"/>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130" name="Google Shape;130;p16"/>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4">
  <p:cSld name="TITLE_ONLY_1_1_1_1">
    <p:spTree>
      <p:nvGrpSpPr>
        <p:cNvPr id="1" name="Shape 131"/>
        <p:cNvGrpSpPr/>
        <p:nvPr/>
      </p:nvGrpSpPr>
      <p:grpSpPr>
        <a:xfrm>
          <a:off x="0" y="0"/>
          <a:ext cx="0" cy="0"/>
          <a:chOff x="0" y="0"/>
          <a:chExt cx="0" cy="0"/>
        </a:xfrm>
      </p:grpSpPr>
      <p:sp>
        <p:nvSpPr>
          <p:cNvPr id="132" name="Google Shape;132;p17"/>
          <p:cNvSpPr/>
          <p:nvPr/>
        </p:nvSpPr>
        <p:spPr>
          <a:xfrm>
            <a:off x="2058850" y="-1385050"/>
            <a:ext cx="5732700" cy="5732700"/>
          </a:xfrm>
          <a:prstGeom prst="ellipse">
            <a:avLst/>
          </a:prstGeom>
          <a:gradFill>
            <a:gsLst>
              <a:gs pos="0">
                <a:schemeClr val="accent3"/>
              </a:gs>
              <a:gs pos="63000">
                <a:srgbClr val="3E629E">
                  <a:alpha val="0"/>
                </a:srgbClr>
              </a:gs>
              <a:gs pos="100000">
                <a:srgbClr val="3E629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3" name="Google Shape;133;p17"/>
          <p:cNvPicPr preferRelativeResize="0"/>
          <p:nvPr/>
        </p:nvPicPr>
        <p:blipFill>
          <a:blip r:embed="rId2">
            <a:alphaModFix/>
          </a:blip>
          <a:stretch>
            <a:fillRect/>
          </a:stretch>
        </p:blipFill>
        <p:spPr>
          <a:xfrm rot="-8629247" flipH="1">
            <a:off x="-3353267" y="2967470"/>
            <a:ext cx="8989432" cy="5056560"/>
          </a:xfrm>
          <a:prstGeom prst="rect">
            <a:avLst/>
          </a:prstGeom>
          <a:noFill/>
          <a:ln>
            <a:noFill/>
          </a:ln>
        </p:spPr>
      </p:pic>
      <p:pic>
        <p:nvPicPr>
          <p:cNvPr id="134" name="Google Shape;134;p17"/>
          <p:cNvPicPr preferRelativeResize="0"/>
          <p:nvPr/>
        </p:nvPicPr>
        <p:blipFill>
          <a:blip r:embed="rId2">
            <a:alphaModFix/>
          </a:blip>
          <a:stretch>
            <a:fillRect/>
          </a:stretch>
        </p:blipFill>
        <p:spPr>
          <a:xfrm rot="5001708">
            <a:off x="5241284" y="48979"/>
            <a:ext cx="9726354" cy="5471093"/>
          </a:xfrm>
          <a:prstGeom prst="rect">
            <a:avLst/>
          </a:prstGeom>
          <a:noFill/>
          <a:ln>
            <a:noFill/>
          </a:ln>
        </p:spPr>
      </p:pic>
      <p:sp>
        <p:nvSpPr>
          <p:cNvPr id="135" name="Google Shape;135;p17"/>
          <p:cNvSpPr/>
          <p:nvPr/>
        </p:nvSpPr>
        <p:spPr>
          <a:xfrm>
            <a:off x="6377250" y="1921525"/>
            <a:ext cx="5161200" cy="5161200"/>
          </a:xfrm>
          <a:prstGeom prst="ellipse">
            <a:avLst/>
          </a:prstGeom>
          <a:gradFill>
            <a:gsLst>
              <a:gs pos="0">
                <a:srgbClr val="ED1C68">
                  <a:alpha val="47058"/>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137" name="Google Shape;137;p17"/>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
        <p:nvSpPr>
          <p:cNvPr id="138" name="Google Shape;138;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2">
  <p:cSld name="CUSTOM_1_1">
    <p:spTree>
      <p:nvGrpSpPr>
        <p:cNvPr id="1" name="Shape 161"/>
        <p:cNvGrpSpPr/>
        <p:nvPr/>
      </p:nvGrpSpPr>
      <p:grpSpPr>
        <a:xfrm>
          <a:off x="0" y="0"/>
          <a:ext cx="0" cy="0"/>
          <a:chOff x="0" y="0"/>
          <a:chExt cx="0" cy="0"/>
        </a:xfrm>
      </p:grpSpPr>
      <p:sp>
        <p:nvSpPr>
          <p:cNvPr id="162" name="Google Shape;162;p21"/>
          <p:cNvSpPr/>
          <p:nvPr/>
        </p:nvSpPr>
        <p:spPr>
          <a:xfrm>
            <a:off x="-838875" y="1966375"/>
            <a:ext cx="4113300" cy="4113300"/>
          </a:xfrm>
          <a:prstGeom prst="ellipse">
            <a:avLst/>
          </a:prstGeom>
          <a:gradFill>
            <a:gsLst>
              <a:gs pos="0">
                <a:srgbClr val="3E629E">
                  <a:alpha val="60392"/>
                </a:srgbClr>
              </a:gs>
              <a:gs pos="63000">
                <a:srgbClr val="3E629E">
                  <a:alpha val="0"/>
                </a:srgbClr>
              </a:gs>
              <a:gs pos="100000">
                <a:srgbClr val="3E629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1"/>
          <p:cNvSpPr/>
          <p:nvPr/>
        </p:nvSpPr>
        <p:spPr>
          <a:xfrm>
            <a:off x="4013575" y="-3130550"/>
            <a:ext cx="5394600" cy="5394600"/>
          </a:xfrm>
          <a:prstGeom prst="ellipse">
            <a:avLst/>
          </a:prstGeom>
          <a:gradFill>
            <a:gsLst>
              <a:gs pos="0">
                <a:srgbClr val="EE12E9">
                  <a:alpha val="47450"/>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1"/>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165" name="Google Shape;165;p21"/>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pic>
        <p:nvPicPr>
          <p:cNvPr id="166" name="Google Shape;166;p21"/>
          <p:cNvPicPr preferRelativeResize="0"/>
          <p:nvPr/>
        </p:nvPicPr>
        <p:blipFill rotWithShape="1">
          <a:blip r:embed="rId2">
            <a:alphaModFix amt="79000"/>
          </a:blip>
          <a:srcRect t="2597" b="2597"/>
          <a:stretch/>
        </p:blipFill>
        <p:spPr>
          <a:xfrm rot="-3736898" flipH="1">
            <a:off x="4426367" y="1037149"/>
            <a:ext cx="6527265" cy="3480955"/>
          </a:xfrm>
          <a:prstGeom prst="rect">
            <a:avLst/>
          </a:prstGeom>
          <a:noFill/>
          <a:ln>
            <a:noFill/>
          </a:ln>
        </p:spPr>
      </p:pic>
      <p:sp>
        <p:nvSpPr>
          <p:cNvPr id="167" name="Google Shape;167;p21"/>
          <p:cNvSpPr txBox="1">
            <a:spLocks noGrp="1"/>
          </p:cNvSpPr>
          <p:nvPr>
            <p:ph type="subTitle" idx="1"/>
          </p:nvPr>
        </p:nvSpPr>
        <p:spPr>
          <a:xfrm>
            <a:off x="709950" y="1252955"/>
            <a:ext cx="6187200" cy="34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a:endParaRPr/>
          </a:p>
        </p:txBody>
      </p:sp>
      <p:sp>
        <p:nvSpPr>
          <p:cNvPr id="168" name="Google Shape;16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69"/>
        <p:cNvGrpSpPr/>
        <p:nvPr/>
      </p:nvGrpSpPr>
      <p:grpSpPr>
        <a:xfrm>
          <a:off x="0" y="0"/>
          <a:ext cx="0" cy="0"/>
          <a:chOff x="0" y="0"/>
          <a:chExt cx="0" cy="0"/>
        </a:xfrm>
      </p:grpSpPr>
      <p:pic>
        <p:nvPicPr>
          <p:cNvPr id="170" name="Google Shape;170;p22"/>
          <p:cNvPicPr preferRelativeResize="0"/>
          <p:nvPr/>
        </p:nvPicPr>
        <p:blipFill rotWithShape="1">
          <a:blip r:embed="rId2">
            <a:alphaModFix/>
          </a:blip>
          <a:srcRect l="7954" r="7954"/>
          <a:stretch/>
        </p:blipFill>
        <p:spPr>
          <a:xfrm rot="524065">
            <a:off x="-303236" y="3101410"/>
            <a:ext cx="6141850" cy="4108554"/>
          </a:xfrm>
          <a:prstGeom prst="rect">
            <a:avLst/>
          </a:prstGeom>
          <a:noFill/>
          <a:ln>
            <a:noFill/>
          </a:ln>
        </p:spPr>
      </p:pic>
      <p:pic>
        <p:nvPicPr>
          <p:cNvPr id="171" name="Google Shape;171;p22"/>
          <p:cNvPicPr preferRelativeResize="0"/>
          <p:nvPr/>
        </p:nvPicPr>
        <p:blipFill rotWithShape="1">
          <a:blip r:embed="rId2">
            <a:alphaModFix/>
          </a:blip>
          <a:srcRect l="7954" r="7954"/>
          <a:stretch/>
        </p:blipFill>
        <p:spPr>
          <a:xfrm rot="-10039950">
            <a:off x="5968368" y="-860777"/>
            <a:ext cx="6858536" cy="4587957"/>
          </a:xfrm>
          <a:prstGeom prst="rect">
            <a:avLst/>
          </a:prstGeom>
          <a:noFill/>
          <a:ln>
            <a:noFill/>
          </a:ln>
        </p:spPr>
      </p:pic>
      <p:sp>
        <p:nvSpPr>
          <p:cNvPr id="172" name="Google Shape;172;p22"/>
          <p:cNvSpPr/>
          <p:nvPr/>
        </p:nvSpPr>
        <p:spPr>
          <a:xfrm>
            <a:off x="-1542075" y="-3629925"/>
            <a:ext cx="6474900" cy="6474900"/>
          </a:xfrm>
          <a:prstGeom prst="ellipse">
            <a:avLst/>
          </a:prstGeom>
          <a:gradFill>
            <a:gsLst>
              <a:gs pos="0">
                <a:srgbClr val="3E629E">
                  <a:alpha val="60392"/>
                </a:srgbClr>
              </a:gs>
              <a:gs pos="63000">
                <a:srgbClr val="3E629E">
                  <a:alpha val="0"/>
                </a:srgbClr>
              </a:gs>
              <a:gs pos="100000">
                <a:srgbClr val="3E629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2"/>
          <p:cNvSpPr/>
          <p:nvPr/>
        </p:nvSpPr>
        <p:spPr>
          <a:xfrm>
            <a:off x="7227125" y="101850"/>
            <a:ext cx="4064100" cy="4064100"/>
          </a:xfrm>
          <a:prstGeom prst="ellipse">
            <a:avLst/>
          </a:prstGeom>
          <a:gradFill>
            <a:gsLst>
              <a:gs pos="0">
                <a:srgbClr val="EE12E9">
                  <a:alpha val="47450"/>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2"/>
          <p:cNvSpPr/>
          <p:nvPr/>
        </p:nvSpPr>
        <p:spPr>
          <a:xfrm>
            <a:off x="-1571225" y="1337525"/>
            <a:ext cx="5743200" cy="5743200"/>
          </a:xfrm>
          <a:prstGeom prst="ellipse">
            <a:avLst/>
          </a:prstGeom>
          <a:gradFill>
            <a:gsLst>
              <a:gs pos="0">
                <a:srgbClr val="830BDE">
                  <a:alpha val="49803"/>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2"/>
          <p:cNvSpPr txBox="1">
            <a:spLocks noGrp="1"/>
          </p:cNvSpPr>
          <p:nvPr>
            <p:ph type="subTitle" idx="1"/>
          </p:nvPr>
        </p:nvSpPr>
        <p:spPr>
          <a:xfrm>
            <a:off x="1787780" y="1951275"/>
            <a:ext cx="26334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176" name="Google Shape;176;p22"/>
          <p:cNvSpPr txBox="1">
            <a:spLocks noGrp="1"/>
          </p:cNvSpPr>
          <p:nvPr>
            <p:ph type="subTitle" idx="2"/>
          </p:nvPr>
        </p:nvSpPr>
        <p:spPr>
          <a:xfrm>
            <a:off x="5442655" y="1951275"/>
            <a:ext cx="26334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177" name="Google Shape;177;p22"/>
          <p:cNvSpPr txBox="1">
            <a:spLocks noGrp="1"/>
          </p:cNvSpPr>
          <p:nvPr>
            <p:ph type="subTitle" idx="3"/>
          </p:nvPr>
        </p:nvSpPr>
        <p:spPr>
          <a:xfrm>
            <a:off x="1787855" y="2527050"/>
            <a:ext cx="2633400" cy="12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8" name="Google Shape;178;p22"/>
          <p:cNvSpPr txBox="1">
            <a:spLocks noGrp="1"/>
          </p:cNvSpPr>
          <p:nvPr>
            <p:ph type="subTitle" idx="4"/>
          </p:nvPr>
        </p:nvSpPr>
        <p:spPr>
          <a:xfrm>
            <a:off x="5442655" y="2527050"/>
            <a:ext cx="2633400" cy="1257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9" name="Google Shape;179;p22"/>
          <p:cNvSpPr txBox="1">
            <a:spLocks noGrp="1"/>
          </p:cNvSpPr>
          <p:nvPr>
            <p:ph type="title"/>
          </p:nvPr>
        </p:nvSpPr>
        <p:spPr>
          <a:xfrm>
            <a:off x="720000" y="445025"/>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0" name="Google Shape;180;p22"/>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181" name="Google Shape;181;p22"/>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82"/>
        <p:cNvGrpSpPr/>
        <p:nvPr/>
      </p:nvGrpSpPr>
      <p:grpSpPr>
        <a:xfrm>
          <a:off x="0" y="0"/>
          <a:ext cx="0" cy="0"/>
          <a:chOff x="0" y="0"/>
          <a:chExt cx="0" cy="0"/>
        </a:xfrm>
      </p:grpSpPr>
      <p:pic>
        <p:nvPicPr>
          <p:cNvPr id="183" name="Google Shape;183;p23"/>
          <p:cNvPicPr preferRelativeResize="0"/>
          <p:nvPr/>
        </p:nvPicPr>
        <p:blipFill rotWithShape="1">
          <a:blip r:embed="rId2">
            <a:alphaModFix/>
          </a:blip>
          <a:srcRect l="43104"/>
          <a:stretch/>
        </p:blipFill>
        <p:spPr>
          <a:xfrm rot="5638401">
            <a:off x="7849342" y="-629040"/>
            <a:ext cx="3020792" cy="2831463"/>
          </a:xfrm>
          <a:prstGeom prst="rect">
            <a:avLst/>
          </a:prstGeom>
          <a:noFill/>
          <a:ln>
            <a:noFill/>
          </a:ln>
        </p:spPr>
      </p:pic>
      <p:sp>
        <p:nvSpPr>
          <p:cNvPr id="184" name="Google Shape;184;p23"/>
          <p:cNvSpPr/>
          <p:nvPr/>
        </p:nvSpPr>
        <p:spPr>
          <a:xfrm>
            <a:off x="4878550" y="-2171700"/>
            <a:ext cx="8039100" cy="8039100"/>
          </a:xfrm>
          <a:prstGeom prst="ellipse">
            <a:avLst/>
          </a:prstGeom>
          <a:gradFill>
            <a:gsLst>
              <a:gs pos="0">
                <a:srgbClr val="3E629E">
                  <a:alpha val="60392"/>
                </a:srgbClr>
              </a:gs>
              <a:gs pos="63000">
                <a:srgbClr val="3E629E">
                  <a:alpha val="0"/>
                </a:srgbClr>
              </a:gs>
              <a:gs pos="100000">
                <a:srgbClr val="3E629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3"/>
          <p:cNvSpPr/>
          <p:nvPr/>
        </p:nvSpPr>
        <p:spPr>
          <a:xfrm>
            <a:off x="2638825" y="-3653575"/>
            <a:ext cx="6371700" cy="6371700"/>
          </a:xfrm>
          <a:prstGeom prst="ellipse">
            <a:avLst/>
          </a:prstGeom>
          <a:gradFill>
            <a:gsLst>
              <a:gs pos="0">
                <a:srgbClr val="830BDE">
                  <a:alpha val="49803"/>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6" name="Google Shape;186;p23"/>
          <p:cNvPicPr preferRelativeResize="0"/>
          <p:nvPr/>
        </p:nvPicPr>
        <p:blipFill>
          <a:blip r:embed="rId2">
            <a:alphaModFix/>
          </a:blip>
          <a:stretch>
            <a:fillRect/>
          </a:stretch>
        </p:blipFill>
        <p:spPr>
          <a:xfrm rot="-5638398" flipH="1">
            <a:off x="-3025915" y="1231942"/>
            <a:ext cx="5309381" cy="2831463"/>
          </a:xfrm>
          <a:prstGeom prst="rect">
            <a:avLst/>
          </a:prstGeom>
          <a:noFill/>
          <a:ln>
            <a:noFill/>
          </a:ln>
        </p:spPr>
      </p:pic>
      <p:sp>
        <p:nvSpPr>
          <p:cNvPr id="187" name="Google Shape;187;p23"/>
          <p:cNvSpPr/>
          <p:nvPr/>
        </p:nvSpPr>
        <p:spPr>
          <a:xfrm>
            <a:off x="-457200" y="2838075"/>
            <a:ext cx="8307600" cy="8307600"/>
          </a:xfrm>
          <a:prstGeom prst="ellipse">
            <a:avLst/>
          </a:prstGeom>
          <a:gradFill>
            <a:gsLst>
              <a:gs pos="0">
                <a:srgbClr val="EE12E9">
                  <a:alpha val="47450"/>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3"/>
          <p:cNvSpPr txBox="1">
            <a:spLocks noGrp="1"/>
          </p:cNvSpPr>
          <p:nvPr>
            <p:ph type="subTitle" idx="1"/>
          </p:nvPr>
        </p:nvSpPr>
        <p:spPr>
          <a:xfrm>
            <a:off x="720000" y="176330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Trispace SemiBold"/>
              <a:buNone/>
              <a:defRPr sz="20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189" name="Google Shape;189;p23"/>
          <p:cNvSpPr txBox="1">
            <a:spLocks noGrp="1"/>
          </p:cNvSpPr>
          <p:nvPr>
            <p:ph type="subTitle" idx="2"/>
          </p:nvPr>
        </p:nvSpPr>
        <p:spPr>
          <a:xfrm>
            <a:off x="720000" y="3082600"/>
            <a:ext cx="2336400" cy="95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23"/>
          <p:cNvSpPr txBox="1">
            <a:spLocks noGrp="1"/>
          </p:cNvSpPr>
          <p:nvPr>
            <p:ph type="subTitle" idx="3"/>
          </p:nvPr>
        </p:nvSpPr>
        <p:spPr>
          <a:xfrm>
            <a:off x="3403800" y="3082600"/>
            <a:ext cx="2336400" cy="95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23"/>
          <p:cNvSpPr txBox="1">
            <a:spLocks noGrp="1"/>
          </p:cNvSpPr>
          <p:nvPr>
            <p:ph type="subTitle" idx="4"/>
          </p:nvPr>
        </p:nvSpPr>
        <p:spPr>
          <a:xfrm>
            <a:off x="6087600" y="3082600"/>
            <a:ext cx="2336400" cy="95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23"/>
          <p:cNvSpPr txBox="1">
            <a:spLocks noGrp="1"/>
          </p:cNvSpPr>
          <p:nvPr>
            <p:ph type="subTitle" idx="5"/>
          </p:nvPr>
        </p:nvSpPr>
        <p:spPr>
          <a:xfrm>
            <a:off x="3403800" y="176330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Trispace SemiBold"/>
              <a:buNone/>
              <a:defRPr sz="20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193" name="Google Shape;193;p23"/>
          <p:cNvSpPr txBox="1">
            <a:spLocks noGrp="1"/>
          </p:cNvSpPr>
          <p:nvPr>
            <p:ph type="subTitle" idx="6"/>
          </p:nvPr>
        </p:nvSpPr>
        <p:spPr>
          <a:xfrm>
            <a:off x="6087600" y="1763300"/>
            <a:ext cx="2336400" cy="4848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Trispace SemiBold"/>
              <a:buNone/>
              <a:defRPr sz="20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194" name="Google Shape;194;p23"/>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195" name="Google Shape;195;p23"/>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
        <p:nvSpPr>
          <p:cNvPr id="196" name="Google Shape;196;p23"/>
          <p:cNvSpPr txBox="1">
            <a:spLocks noGrp="1"/>
          </p:cNvSpPr>
          <p:nvPr>
            <p:ph type="title"/>
          </p:nvPr>
        </p:nvSpPr>
        <p:spPr>
          <a:xfrm>
            <a:off x="720000" y="445025"/>
            <a:ext cx="77040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97"/>
        <p:cNvGrpSpPr/>
        <p:nvPr/>
      </p:nvGrpSpPr>
      <p:grpSpPr>
        <a:xfrm>
          <a:off x="0" y="0"/>
          <a:ext cx="0" cy="0"/>
          <a:chOff x="0" y="0"/>
          <a:chExt cx="0" cy="0"/>
        </a:xfrm>
      </p:grpSpPr>
      <p:sp>
        <p:nvSpPr>
          <p:cNvPr id="198" name="Google Shape;198;p24"/>
          <p:cNvSpPr/>
          <p:nvPr/>
        </p:nvSpPr>
        <p:spPr>
          <a:xfrm>
            <a:off x="3829050" y="-3328025"/>
            <a:ext cx="9387600" cy="9387600"/>
          </a:xfrm>
          <a:prstGeom prst="ellipse">
            <a:avLst/>
          </a:prstGeom>
          <a:gradFill>
            <a:gsLst>
              <a:gs pos="0">
                <a:srgbClr val="EE12E9">
                  <a:alpha val="47450"/>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9" name="Google Shape;199;p24"/>
          <p:cNvPicPr preferRelativeResize="0"/>
          <p:nvPr/>
        </p:nvPicPr>
        <p:blipFill rotWithShape="1">
          <a:blip r:embed="rId2">
            <a:alphaModFix/>
          </a:blip>
          <a:srcRect l="66575" b="38699"/>
          <a:stretch/>
        </p:blipFill>
        <p:spPr>
          <a:xfrm>
            <a:off x="0" y="1990470"/>
            <a:ext cx="3056400" cy="3153025"/>
          </a:xfrm>
          <a:prstGeom prst="rect">
            <a:avLst/>
          </a:prstGeom>
          <a:noFill/>
          <a:ln>
            <a:noFill/>
          </a:ln>
        </p:spPr>
      </p:pic>
      <p:pic>
        <p:nvPicPr>
          <p:cNvPr id="200" name="Google Shape;200;p24"/>
          <p:cNvPicPr preferRelativeResize="0"/>
          <p:nvPr/>
        </p:nvPicPr>
        <p:blipFill rotWithShape="1">
          <a:blip r:embed="rId2">
            <a:alphaModFix/>
          </a:blip>
          <a:srcRect t="11520" r="22106"/>
          <a:stretch/>
        </p:blipFill>
        <p:spPr>
          <a:xfrm>
            <a:off x="6083875" y="0"/>
            <a:ext cx="7122677" cy="4550774"/>
          </a:xfrm>
          <a:prstGeom prst="rect">
            <a:avLst/>
          </a:prstGeom>
          <a:noFill/>
          <a:ln>
            <a:noFill/>
          </a:ln>
        </p:spPr>
      </p:pic>
      <p:sp>
        <p:nvSpPr>
          <p:cNvPr id="201" name="Google Shape;201;p24"/>
          <p:cNvSpPr/>
          <p:nvPr/>
        </p:nvSpPr>
        <p:spPr>
          <a:xfrm>
            <a:off x="-211500" y="733700"/>
            <a:ext cx="5831400" cy="5831400"/>
          </a:xfrm>
          <a:prstGeom prst="ellipse">
            <a:avLst/>
          </a:prstGeom>
          <a:gradFill>
            <a:gsLst>
              <a:gs pos="0">
                <a:srgbClr val="3E629E">
                  <a:alpha val="52941"/>
                </a:srgbClr>
              </a:gs>
              <a:gs pos="63000">
                <a:srgbClr val="3E629E">
                  <a:alpha val="0"/>
                </a:srgbClr>
              </a:gs>
              <a:gs pos="100000">
                <a:srgbClr val="3E629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txBox="1">
            <a:spLocks noGrp="1"/>
          </p:cNvSpPr>
          <p:nvPr>
            <p:ph type="subTitle" idx="1"/>
          </p:nvPr>
        </p:nvSpPr>
        <p:spPr>
          <a:xfrm>
            <a:off x="720000" y="2500400"/>
            <a:ext cx="2336400" cy="57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3" name="Google Shape;203;p24"/>
          <p:cNvSpPr txBox="1">
            <a:spLocks noGrp="1"/>
          </p:cNvSpPr>
          <p:nvPr>
            <p:ph type="subTitle" idx="2"/>
          </p:nvPr>
        </p:nvSpPr>
        <p:spPr>
          <a:xfrm>
            <a:off x="3403800" y="2500400"/>
            <a:ext cx="2336400" cy="57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4"/>
          <p:cNvSpPr txBox="1">
            <a:spLocks noGrp="1"/>
          </p:cNvSpPr>
          <p:nvPr>
            <p:ph type="subTitle" idx="3"/>
          </p:nvPr>
        </p:nvSpPr>
        <p:spPr>
          <a:xfrm>
            <a:off x="6087600" y="2500400"/>
            <a:ext cx="2336400" cy="57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5" name="Google Shape;205;p24"/>
          <p:cNvSpPr txBox="1">
            <a:spLocks noGrp="1"/>
          </p:cNvSpPr>
          <p:nvPr>
            <p:ph type="subTitle" idx="4"/>
          </p:nvPr>
        </p:nvSpPr>
        <p:spPr>
          <a:xfrm>
            <a:off x="720000" y="3716807"/>
            <a:ext cx="2336400" cy="57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6" name="Google Shape;206;p24"/>
          <p:cNvSpPr txBox="1">
            <a:spLocks noGrp="1"/>
          </p:cNvSpPr>
          <p:nvPr>
            <p:ph type="subTitle" idx="5"/>
          </p:nvPr>
        </p:nvSpPr>
        <p:spPr>
          <a:xfrm>
            <a:off x="3403800" y="3716807"/>
            <a:ext cx="2336400" cy="57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24"/>
          <p:cNvSpPr txBox="1">
            <a:spLocks noGrp="1"/>
          </p:cNvSpPr>
          <p:nvPr>
            <p:ph type="subTitle" idx="6"/>
          </p:nvPr>
        </p:nvSpPr>
        <p:spPr>
          <a:xfrm>
            <a:off x="6087600" y="3716807"/>
            <a:ext cx="2336400" cy="578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8" name="Google Shape;208;p24"/>
          <p:cNvSpPr txBox="1">
            <a:spLocks noGrp="1"/>
          </p:cNvSpPr>
          <p:nvPr>
            <p:ph type="subTitle" idx="7"/>
          </p:nvPr>
        </p:nvSpPr>
        <p:spPr>
          <a:xfrm>
            <a:off x="715100" y="2060826"/>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209" name="Google Shape;209;p24"/>
          <p:cNvSpPr txBox="1">
            <a:spLocks noGrp="1"/>
          </p:cNvSpPr>
          <p:nvPr>
            <p:ph type="subTitle" idx="8"/>
          </p:nvPr>
        </p:nvSpPr>
        <p:spPr>
          <a:xfrm>
            <a:off x="3403800" y="2060826"/>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210" name="Google Shape;210;p24"/>
          <p:cNvSpPr txBox="1">
            <a:spLocks noGrp="1"/>
          </p:cNvSpPr>
          <p:nvPr>
            <p:ph type="subTitle" idx="9"/>
          </p:nvPr>
        </p:nvSpPr>
        <p:spPr>
          <a:xfrm>
            <a:off x="6092500" y="2060826"/>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211" name="Google Shape;211;p24"/>
          <p:cNvSpPr txBox="1">
            <a:spLocks noGrp="1"/>
          </p:cNvSpPr>
          <p:nvPr>
            <p:ph type="subTitle" idx="13"/>
          </p:nvPr>
        </p:nvSpPr>
        <p:spPr>
          <a:xfrm>
            <a:off x="715100" y="3277848"/>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212" name="Google Shape;212;p24"/>
          <p:cNvSpPr txBox="1">
            <a:spLocks noGrp="1"/>
          </p:cNvSpPr>
          <p:nvPr>
            <p:ph type="subTitle" idx="14"/>
          </p:nvPr>
        </p:nvSpPr>
        <p:spPr>
          <a:xfrm>
            <a:off x="3403800" y="3277848"/>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213" name="Google Shape;213;p24"/>
          <p:cNvSpPr txBox="1">
            <a:spLocks noGrp="1"/>
          </p:cNvSpPr>
          <p:nvPr>
            <p:ph type="subTitle" idx="15"/>
          </p:nvPr>
        </p:nvSpPr>
        <p:spPr>
          <a:xfrm>
            <a:off x="6092500" y="3277848"/>
            <a:ext cx="2336400" cy="4848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solidFill>
                  <a:schemeClr val="dk1"/>
                </a:solidFill>
              </a:defRPr>
            </a:lvl1pPr>
            <a:lvl2pPr lvl="1"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algn="ctr"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214" name="Google Shape;214;p24"/>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215" name="Google Shape;215;p24"/>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
        <p:nvSpPr>
          <p:cNvPr id="216" name="Google Shape;216;p24"/>
          <p:cNvSpPr txBox="1">
            <a:spLocks noGrp="1"/>
          </p:cNvSpPr>
          <p:nvPr>
            <p:ph type="title"/>
          </p:nvPr>
        </p:nvSpPr>
        <p:spPr>
          <a:xfrm>
            <a:off x="720000" y="445025"/>
            <a:ext cx="7704000" cy="13839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41"/>
        <p:cNvGrpSpPr/>
        <p:nvPr/>
      </p:nvGrpSpPr>
      <p:grpSpPr>
        <a:xfrm>
          <a:off x="0" y="0"/>
          <a:ext cx="0" cy="0"/>
          <a:chOff x="0" y="0"/>
          <a:chExt cx="0" cy="0"/>
        </a:xfrm>
      </p:grpSpPr>
      <p:sp>
        <p:nvSpPr>
          <p:cNvPr id="242" name="Google Shape;242;p27"/>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243" name="Google Shape;243;p27"/>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pic>
        <p:nvPicPr>
          <p:cNvPr id="244" name="Google Shape;244;p27"/>
          <p:cNvPicPr preferRelativeResize="0"/>
          <p:nvPr/>
        </p:nvPicPr>
        <p:blipFill rotWithShape="1">
          <a:blip r:embed="rId2">
            <a:alphaModFix/>
          </a:blip>
          <a:srcRect l="7954" r="7954"/>
          <a:stretch/>
        </p:blipFill>
        <p:spPr>
          <a:xfrm rot="-2524512">
            <a:off x="2722254" y="1694457"/>
            <a:ext cx="6809219" cy="4554982"/>
          </a:xfrm>
          <a:prstGeom prst="rect">
            <a:avLst/>
          </a:prstGeom>
          <a:noFill/>
          <a:ln>
            <a:noFill/>
          </a:ln>
        </p:spPr>
      </p:pic>
      <p:pic>
        <p:nvPicPr>
          <p:cNvPr id="245" name="Google Shape;245;p27"/>
          <p:cNvPicPr preferRelativeResize="0"/>
          <p:nvPr/>
        </p:nvPicPr>
        <p:blipFill rotWithShape="1">
          <a:blip r:embed="rId2">
            <a:alphaModFix/>
          </a:blip>
          <a:srcRect l="7954" r="7954"/>
          <a:stretch/>
        </p:blipFill>
        <p:spPr>
          <a:xfrm rot="-7652078">
            <a:off x="-3024166" y="-2547527"/>
            <a:ext cx="6221231" cy="4161653"/>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46"/>
        <p:cNvGrpSpPr/>
        <p:nvPr/>
      </p:nvGrpSpPr>
      <p:grpSpPr>
        <a:xfrm>
          <a:off x="0" y="0"/>
          <a:ext cx="0" cy="0"/>
          <a:chOff x="0" y="0"/>
          <a:chExt cx="0" cy="0"/>
        </a:xfrm>
      </p:grpSpPr>
      <p:sp>
        <p:nvSpPr>
          <p:cNvPr id="247" name="Google Shape;247;p28"/>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248" name="Google Shape;248;p28"/>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pic>
        <p:nvPicPr>
          <p:cNvPr id="249" name="Google Shape;249;p28"/>
          <p:cNvPicPr preferRelativeResize="0"/>
          <p:nvPr/>
        </p:nvPicPr>
        <p:blipFill>
          <a:blip r:embed="rId2">
            <a:alphaModFix/>
          </a:blip>
          <a:stretch>
            <a:fillRect/>
          </a:stretch>
        </p:blipFill>
        <p:spPr>
          <a:xfrm rot="-5400000">
            <a:off x="-4022726" y="-157937"/>
            <a:ext cx="7418275" cy="4172774"/>
          </a:xfrm>
          <a:prstGeom prst="rect">
            <a:avLst/>
          </a:prstGeom>
          <a:noFill/>
          <a:ln>
            <a:noFill/>
          </a:ln>
        </p:spPr>
      </p:pic>
      <p:pic>
        <p:nvPicPr>
          <p:cNvPr id="250" name="Google Shape;250;p28"/>
          <p:cNvPicPr preferRelativeResize="0"/>
          <p:nvPr/>
        </p:nvPicPr>
        <p:blipFill>
          <a:blip r:embed="rId2">
            <a:alphaModFix/>
          </a:blip>
          <a:stretch>
            <a:fillRect/>
          </a:stretch>
        </p:blipFill>
        <p:spPr>
          <a:xfrm>
            <a:off x="6464299" y="1464838"/>
            <a:ext cx="7418275" cy="417277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rgbClr val="320A4F"/>
            </a:gs>
            <a:gs pos="100000">
              <a:srgbClr val="180424"/>
            </a:gs>
          </a:gsLst>
          <a:lin ang="2698631" scaled="0"/>
        </a:gradFill>
        <a:effectLst/>
      </p:bgPr>
    </p:bg>
    <p:spTree>
      <p:nvGrpSpPr>
        <p:cNvPr id="1" name="Shape 18"/>
        <p:cNvGrpSpPr/>
        <p:nvPr/>
      </p:nvGrpSpPr>
      <p:grpSpPr>
        <a:xfrm>
          <a:off x="0" y="0"/>
          <a:ext cx="0" cy="0"/>
          <a:chOff x="0" y="0"/>
          <a:chExt cx="0" cy="0"/>
        </a:xfrm>
      </p:grpSpPr>
      <p:pic>
        <p:nvPicPr>
          <p:cNvPr id="19" name="Google Shape;19;p3"/>
          <p:cNvPicPr preferRelativeResize="0"/>
          <p:nvPr/>
        </p:nvPicPr>
        <p:blipFill rotWithShape="1">
          <a:blip r:embed="rId2">
            <a:alphaModFix amt="83000"/>
          </a:blip>
          <a:srcRect t="2552" b="2552"/>
          <a:stretch/>
        </p:blipFill>
        <p:spPr>
          <a:xfrm rot="10800000" flipH="1">
            <a:off x="205200" y="3073600"/>
            <a:ext cx="9180278" cy="4900300"/>
          </a:xfrm>
          <a:prstGeom prst="rect">
            <a:avLst/>
          </a:prstGeom>
          <a:noFill/>
          <a:ln>
            <a:noFill/>
          </a:ln>
        </p:spPr>
      </p:pic>
      <p:sp>
        <p:nvSpPr>
          <p:cNvPr id="20" name="Google Shape;20;p3"/>
          <p:cNvSpPr/>
          <p:nvPr/>
        </p:nvSpPr>
        <p:spPr>
          <a:xfrm>
            <a:off x="6249675" y="740575"/>
            <a:ext cx="4251600" cy="4251600"/>
          </a:xfrm>
          <a:prstGeom prst="ellipse">
            <a:avLst/>
          </a:prstGeom>
          <a:gradFill>
            <a:gsLst>
              <a:gs pos="0">
                <a:srgbClr val="ED1C68">
                  <a:alpha val="47058"/>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a:off x="-3094325" y="740575"/>
            <a:ext cx="5530500" cy="5530500"/>
          </a:xfrm>
          <a:prstGeom prst="ellipse">
            <a:avLst/>
          </a:prstGeom>
          <a:gradFill>
            <a:gsLst>
              <a:gs pos="0">
                <a:srgbClr val="830BDE">
                  <a:alpha val="49803"/>
                </a:srgbClr>
              </a:gs>
              <a:gs pos="39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txBox="1">
            <a:spLocks noGrp="1"/>
          </p:cNvSpPr>
          <p:nvPr>
            <p:ph type="title"/>
          </p:nvPr>
        </p:nvSpPr>
        <p:spPr>
          <a:xfrm>
            <a:off x="2513888" y="571158"/>
            <a:ext cx="5636100" cy="2084400"/>
          </a:xfrm>
          <a:prstGeom prst="rect">
            <a:avLst/>
          </a:prstGeom>
          <a:effectLst>
            <a:outerShdw blurRad="300038" algn="bl" rotWithShape="0">
              <a:schemeClr val="dk2">
                <a:alpha val="50000"/>
              </a:schemeClr>
            </a:outerShdw>
          </a:effectLst>
        </p:spPr>
        <p:txBody>
          <a:bodyPr spcFirstLastPara="1" wrap="square" lIns="91425" tIns="91425" rIns="91425" bIns="91425" anchor="ctr" anchorCtr="0">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3" name="Google Shape;23;p3"/>
          <p:cNvSpPr txBox="1">
            <a:spLocks noGrp="1"/>
          </p:cNvSpPr>
          <p:nvPr>
            <p:ph type="title" idx="2" hasCustomPrompt="1"/>
          </p:nvPr>
        </p:nvSpPr>
        <p:spPr>
          <a:xfrm>
            <a:off x="994013" y="740575"/>
            <a:ext cx="1194900" cy="841800"/>
          </a:xfrm>
          <a:prstGeom prst="rect">
            <a:avLst/>
          </a:prstGeom>
          <a:effectLst>
            <a:outerShdw blurRad="300038" algn="bl" rotWithShape="0">
              <a:schemeClr val="lt1">
                <a:alpha val="50000"/>
              </a:schemeClr>
            </a:outerShdw>
          </a:effectLst>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4" name="Google Shape;24;p3"/>
          <p:cNvSpPr txBox="1">
            <a:spLocks noGrp="1"/>
          </p:cNvSpPr>
          <p:nvPr>
            <p:ph type="subTitle" idx="1"/>
          </p:nvPr>
        </p:nvSpPr>
        <p:spPr>
          <a:xfrm>
            <a:off x="2513888" y="2730125"/>
            <a:ext cx="5636100" cy="405300"/>
          </a:xfrm>
          <a:prstGeom prst="rect">
            <a:avLst/>
          </a:prstGeom>
          <a:effectLst>
            <a:outerShdw blurRad="300038" algn="bl" rotWithShape="0">
              <a:schemeClr val="dk2">
                <a:alpha val="50000"/>
              </a:schemeClr>
            </a:outerShdw>
          </a:effectLst>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atin typeface="Trispace Medium"/>
                <a:ea typeface="Trispace Medium"/>
                <a:cs typeface="Trispace Medium"/>
                <a:sym typeface="Trispace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3"/>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26" name="Google Shape;26;p3"/>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mt="89000"/>
          </a:blip>
          <a:srcRect t="2552" b="2552"/>
          <a:stretch/>
        </p:blipFill>
        <p:spPr>
          <a:xfrm rot="-5399989">
            <a:off x="4904065" y="-708434"/>
            <a:ext cx="7355064" cy="3926043"/>
          </a:xfrm>
          <a:prstGeom prst="rect">
            <a:avLst/>
          </a:prstGeom>
          <a:noFill/>
          <a:ln>
            <a:noFill/>
          </a:ln>
        </p:spPr>
      </p:pic>
      <p:sp>
        <p:nvSpPr>
          <p:cNvPr id="36" name="Google Shape;36;p5"/>
          <p:cNvSpPr/>
          <p:nvPr/>
        </p:nvSpPr>
        <p:spPr>
          <a:xfrm>
            <a:off x="-1045500" y="-693400"/>
            <a:ext cx="5301900" cy="5301900"/>
          </a:xfrm>
          <a:prstGeom prst="ellipse">
            <a:avLst/>
          </a:prstGeom>
          <a:gradFill>
            <a:gsLst>
              <a:gs pos="0">
                <a:srgbClr val="EE12E9">
                  <a:alpha val="56862"/>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a:off x="-2465425" y="908425"/>
            <a:ext cx="6577800" cy="6577800"/>
          </a:xfrm>
          <a:prstGeom prst="ellipse">
            <a:avLst/>
          </a:prstGeom>
          <a:gradFill>
            <a:gsLst>
              <a:gs pos="0">
                <a:srgbClr val="830BDE">
                  <a:alpha val="49803"/>
                </a:srgbClr>
              </a:gs>
              <a:gs pos="39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txBox="1">
            <a:spLocks noGrp="1"/>
          </p:cNvSpPr>
          <p:nvPr>
            <p:ph type="title"/>
          </p:nvPr>
        </p:nvSpPr>
        <p:spPr>
          <a:xfrm>
            <a:off x="720000" y="445025"/>
            <a:ext cx="7704000" cy="572700"/>
          </a:xfrm>
          <a:prstGeom prst="rect">
            <a:avLst/>
          </a:prstGeom>
          <a:effectLst>
            <a:outerShdw blurRad="328613" algn="bl" rotWithShape="0">
              <a:schemeClr val="lt1">
                <a:alpha val="50000"/>
              </a:schemeClr>
            </a:outerShdw>
          </a:effectLst>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9" name="Google Shape;39;p5"/>
          <p:cNvSpPr txBox="1">
            <a:spLocks noGrp="1"/>
          </p:cNvSpPr>
          <p:nvPr>
            <p:ph type="body" idx="1"/>
          </p:nvPr>
        </p:nvSpPr>
        <p:spPr>
          <a:xfrm>
            <a:off x="790275" y="1391900"/>
            <a:ext cx="3322200" cy="3064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40" name="Google Shape;40;p5"/>
          <p:cNvSpPr txBox="1">
            <a:spLocks noGrp="1"/>
          </p:cNvSpPr>
          <p:nvPr>
            <p:ph type="body" idx="2"/>
          </p:nvPr>
        </p:nvSpPr>
        <p:spPr>
          <a:xfrm>
            <a:off x="4591350" y="1391900"/>
            <a:ext cx="3322200" cy="30642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41" name="Google Shape;41;p5"/>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42" name="Google Shape;42;p5"/>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1"/>
        <p:cNvGrpSpPr/>
        <p:nvPr/>
      </p:nvGrpSpPr>
      <p:grpSpPr>
        <a:xfrm>
          <a:off x="0" y="0"/>
          <a:ext cx="0" cy="0"/>
          <a:chOff x="0" y="0"/>
          <a:chExt cx="0" cy="0"/>
        </a:xfrm>
      </p:grpSpPr>
      <p:sp>
        <p:nvSpPr>
          <p:cNvPr id="52" name="Google Shape;52;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 name="Google Shape;53;p7"/>
          <p:cNvSpPr txBox="1">
            <a:spLocks noGrp="1"/>
          </p:cNvSpPr>
          <p:nvPr>
            <p:ph type="body" idx="1"/>
          </p:nvPr>
        </p:nvSpPr>
        <p:spPr>
          <a:xfrm>
            <a:off x="720000" y="1522025"/>
            <a:ext cx="3809100" cy="2779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accent1"/>
              </a:buClr>
              <a:buSzPts val="1400"/>
              <a:buChar char="■"/>
              <a:defRPr sz="1400"/>
            </a:lvl1pPr>
            <a:lvl2pPr marL="914400" lvl="1" indent="-317500" rtl="0">
              <a:lnSpc>
                <a:spcPct val="100000"/>
              </a:lnSpc>
              <a:spcBef>
                <a:spcPts val="0"/>
              </a:spcBef>
              <a:spcAft>
                <a:spcPts val="0"/>
              </a:spcAft>
              <a:buSzPts val="1400"/>
              <a:buChar char="○"/>
              <a:defRPr/>
            </a:lvl2pPr>
            <a:lvl3pPr marL="1371600" lvl="2" indent="-317500" rtl="0">
              <a:lnSpc>
                <a:spcPct val="100000"/>
              </a:lnSpc>
              <a:spcBef>
                <a:spcPts val="0"/>
              </a:spcBef>
              <a:spcAft>
                <a:spcPts val="0"/>
              </a:spcAft>
              <a:buSzPts val="1400"/>
              <a:buChar char="■"/>
              <a:defRPr/>
            </a:lvl3pPr>
            <a:lvl4pPr marL="1828800" lvl="3" indent="-317500" rtl="0">
              <a:lnSpc>
                <a:spcPct val="100000"/>
              </a:lnSpc>
              <a:spcBef>
                <a:spcPts val="0"/>
              </a:spcBef>
              <a:spcAft>
                <a:spcPts val="0"/>
              </a:spcAft>
              <a:buSzPts val="1400"/>
              <a:buChar char="●"/>
              <a:defRPr/>
            </a:lvl4pPr>
            <a:lvl5pPr marL="2286000" lvl="4" indent="-317500" rtl="0">
              <a:lnSpc>
                <a:spcPct val="100000"/>
              </a:lnSpc>
              <a:spcBef>
                <a:spcPts val="0"/>
              </a:spcBef>
              <a:spcAft>
                <a:spcPts val="0"/>
              </a:spcAft>
              <a:buSzPts val="1400"/>
              <a:buChar char="○"/>
              <a:defRPr/>
            </a:lvl5pPr>
            <a:lvl6pPr marL="2743200" lvl="5" indent="-317500" rtl="0">
              <a:lnSpc>
                <a:spcPct val="100000"/>
              </a:lnSpc>
              <a:spcBef>
                <a:spcPts val="0"/>
              </a:spcBef>
              <a:spcAft>
                <a:spcPts val="0"/>
              </a:spcAft>
              <a:buSzPts val="1400"/>
              <a:buChar char="■"/>
              <a:defRPr/>
            </a:lvl6pPr>
            <a:lvl7pPr marL="3200400" lvl="6" indent="-317500" rtl="0">
              <a:lnSpc>
                <a:spcPct val="100000"/>
              </a:lnSpc>
              <a:spcBef>
                <a:spcPts val="0"/>
              </a:spcBef>
              <a:spcAft>
                <a:spcPts val="0"/>
              </a:spcAft>
              <a:buSzPts val="1400"/>
              <a:buChar char="●"/>
              <a:defRPr/>
            </a:lvl7pPr>
            <a:lvl8pPr marL="3657600" lvl="7" indent="-317500" rtl="0">
              <a:lnSpc>
                <a:spcPct val="100000"/>
              </a:lnSpc>
              <a:spcBef>
                <a:spcPts val="0"/>
              </a:spcBef>
              <a:spcAft>
                <a:spcPts val="0"/>
              </a:spcAft>
              <a:buSzPts val="1400"/>
              <a:buChar char="○"/>
              <a:defRPr/>
            </a:lvl8pPr>
            <a:lvl9pPr marL="4114800" lvl="8" indent="-317500" rtl="0">
              <a:lnSpc>
                <a:spcPct val="100000"/>
              </a:lnSpc>
              <a:spcBef>
                <a:spcPts val="0"/>
              </a:spcBef>
              <a:spcAft>
                <a:spcPts val="0"/>
              </a:spcAft>
              <a:buSzPts val="1400"/>
              <a:buChar char="■"/>
              <a:defRPr/>
            </a:lvl9pPr>
          </a:lstStyle>
          <a:p>
            <a:endParaRPr/>
          </a:p>
        </p:txBody>
      </p:sp>
      <p:sp>
        <p:nvSpPr>
          <p:cNvPr id="54" name="Google Shape;54;p7"/>
          <p:cNvSpPr>
            <a:spLocks noGrp="1"/>
          </p:cNvSpPr>
          <p:nvPr>
            <p:ph type="pic" idx="2"/>
          </p:nvPr>
        </p:nvSpPr>
        <p:spPr>
          <a:xfrm>
            <a:off x="5304775" y="1688907"/>
            <a:ext cx="3124200" cy="2445900"/>
          </a:xfrm>
          <a:prstGeom prst="rect">
            <a:avLst/>
          </a:prstGeom>
          <a:noFill/>
          <a:ln>
            <a:noFill/>
          </a:ln>
          <a:effectLst>
            <a:outerShdw blurRad="871538" algn="bl" rotWithShape="0">
              <a:schemeClr val="lt2">
                <a:alpha val="22000"/>
              </a:schemeClr>
            </a:outerShdw>
          </a:effectLst>
        </p:spPr>
      </p:sp>
      <p:sp>
        <p:nvSpPr>
          <p:cNvPr id="55" name="Google Shape;55;p7"/>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56" name="Google Shape;56;p7"/>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
        <p:nvSpPr>
          <p:cNvPr id="57" name="Google Shape;57;p7"/>
          <p:cNvSpPr/>
          <p:nvPr/>
        </p:nvSpPr>
        <p:spPr>
          <a:xfrm>
            <a:off x="2896450" y="1614250"/>
            <a:ext cx="4064100" cy="4064100"/>
          </a:xfrm>
          <a:prstGeom prst="ellipse">
            <a:avLst/>
          </a:prstGeom>
          <a:gradFill>
            <a:gsLst>
              <a:gs pos="0">
                <a:srgbClr val="EE12E9">
                  <a:alpha val="47450"/>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a:off x="6235700" y="1614250"/>
            <a:ext cx="4113300" cy="4113300"/>
          </a:xfrm>
          <a:prstGeom prst="ellipse">
            <a:avLst/>
          </a:prstGeom>
          <a:gradFill>
            <a:gsLst>
              <a:gs pos="0">
                <a:srgbClr val="3E629E">
                  <a:alpha val="60392"/>
                </a:srgbClr>
              </a:gs>
              <a:gs pos="63000">
                <a:srgbClr val="3E629E">
                  <a:alpha val="0"/>
                </a:srgbClr>
              </a:gs>
              <a:gs pos="100000">
                <a:srgbClr val="3E629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9" name="Google Shape;59;p7"/>
          <p:cNvPicPr preferRelativeResize="0"/>
          <p:nvPr/>
        </p:nvPicPr>
        <p:blipFill>
          <a:blip r:embed="rId2">
            <a:alphaModFix/>
          </a:blip>
          <a:stretch>
            <a:fillRect/>
          </a:stretch>
        </p:blipFill>
        <p:spPr>
          <a:xfrm flipH="1">
            <a:off x="-2359825" y="2538350"/>
            <a:ext cx="9144000" cy="51435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0"/>
        <p:cNvGrpSpPr/>
        <p:nvPr/>
      </p:nvGrpSpPr>
      <p:grpSpPr>
        <a:xfrm>
          <a:off x="0" y="0"/>
          <a:ext cx="0" cy="0"/>
          <a:chOff x="0" y="0"/>
          <a:chExt cx="0" cy="0"/>
        </a:xfrm>
      </p:grpSpPr>
      <p:pic>
        <p:nvPicPr>
          <p:cNvPr id="61" name="Google Shape;61;p8"/>
          <p:cNvPicPr preferRelativeResize="0"/>
          <p:nvPr/>
        </p:nvPicPr>
        <p:blipFill rotWithShape="1">
          <a:blip r:embed="rId2">
            <a:alphaModFix amt="78000"/>
          </a:blip>
          <a:srcRect t="2597" b="2597"/>
          <a:stretch/>
        </p:blipFill>
        <p:spPr>
          <a:xfrm>
            <a:off x="1666000" y="1568324"/>
            <a:ext cx="7879598" cy="4202126"/>
          </a:xfrm>
          <a:prstGeom prst="rect">
            <a:avLst/>
          </a:prstGeom>
          <a:noFill/>
          <a:ln>
            <a:noFill/>
          </a:ln>
        </p:spPr>
      </p:pic>
      <p:pic>
        <p:nvPicPr>
          <p:cNvPr id="62" name="Google Shape;62;p8"/>
          <p:cNvPicPr preferRelativeResize="0"/>
          <p:nvPr/>
        </p:nvPicPr>
        <p:blipFill rotWithShape="1">
          <a:blip r:embed="rId3">
            <a:alphaModFix/>
          </a:blip>
          <a:srcRect t="2088" b="2088"/>
          <a:stretch/>
        </p:blipFill>
        <p:spPr>
          <a:xfrm rot="9546466" flipH="1">
            <a:off x="-725304" y="-1403465"/>
            <a:ext cx="7192759" cy="3876927"/>
          </a:xfrm>
          <a:prstGeom prst="rect">
            <a:avLst/>
          </a:prstGeom>
          <a:noFill/>
          <a:ln>
            <a:noFill/>
          </a:ln>
        </p:spPr>
      </p:pic>
      <p:sp>
        <p:nvSpPr>
          <p:cNvPr id="63" name="Google Shape;63;p8"/>
          <p:cNvSpPr/>
          <p:nvPr/>
        </p:nvSpPr>
        <p:spPr>
          <a:xfrm>
            <a:off x="3829050" y="-3360400"/>
            <a:ext cx="6174300" cy="6174300"/>
          </a:xfrm>
          <a:prstGeom prst="ellipse">
            <a:avLst/>
          </a:prstGeom>
          <a:gradFill>
            <a:gsLst>
              <a:gs pos="0">
                <a:srgbClr val="3E629E">
                  <a:alpha val="60392"/>
                </a:srgbClr>
              </a:gs>
              <a:gs pos="63000">
                <a:srgbClr val="3E629E">
                  <a:alpha val="0"/>
                </a:srgbClr>
              </a:gs>
              <a:gs pos="100000">
                <a:srgbClr val="3E629E">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8"/>
          <p:cNvSpPr/>
          <p:nvPr/>
        </p:nvSpPr>
        <p:spPr>
          <a:xfrm>
            <a:off x="0" y="650950"/>
            <a:ext cx="9144000" cy="9144000"/>
          </a:xfrm>
          <a:prstGeom prst="ellipse">
            <a:avLst/>
          </a:prstGeom>
          <a:gradFill>
            <a:gsLst>
              <a:gs pos="0">
                <a:srgbClr val="830BDE">
                  <a:alpha val="49803"/>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66" name="Google Shape;66;p8"/>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67" name="Google Shape;67;p8"/>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720000" y="367423"/>
            <a:ext cx="77040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0" name="Google Shape;70;p9"/>
          <p:cNvSpPr txBox="1">
            <a:spLocks noGrp="1"/>
          </p:cNvSpPr>
          <p:nvPr>
            <p:ph type="subTitle" idx="1"/>
          </p:nvPr>
        </p:nvSpPr>
        <p:spPr>
          <a:xfrm>
            <a:off x="2241550" y="1348750"/>
            <a:ext cx="4661100" cy="1681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71" name="Google Shape;71;p9"/>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72" name="Google Shape;72;p9"/>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8"/>
        <p:cNvGrpSpPr/>
        <p:nvPr/>
      </p:nvGrpSpPr>
      <p:grpSpPr>
        <a:xfrm>
          <a:off x="0" y="0"/>
          <a:ext cx="0" cy="0"/>
          <a:chOff x="0" y="0"/>
          <a:chExt cx="0" cy="0"/>
        </a:xfrm>
      </p:grpSpPr>
      <p:pic>
        <p:nvPicPr>
          <p:cNvPr id="89" name="Google Shape;89;p13"/>
          <p:cNvPicPr preferRelativeResize="0"/>
          <p:nvPr/>
        </p:nvPicPr>
        <p:blipFill rotWithShape="1">
          <a:blip r:embed="rId2">
            <a:alphaModFix/>
          </a:blip>
          <a:srcRect l="10899" t="14045" r="10907"/>
          <a:stretch/>
        </p:blipFill>
        <p:spPr>
          <a:xfrm rot="5400000">
            <a:off x="4994862" y="987538"/>
            <a:ext cx="5127576" cy="3170699"/>
          </a:xfrm>
          <a:prstGeom prst="rect">
            <a:avLst/>
          </a:prstGeom>
          <a:noFill/>
          <a:ln>
            <a:noFill/>
          </a:ln>
        </p:spPr>
      </p:pic>
      <p:sp>
        <p:nvSpPr>
          <p:cNvPr id="90" name="Google Shape;90;p13"/>
          <p:cNvSpPr/>
          <p:nvPr/>
        </p:nvSpPr>
        <p:spPr>
          <a:xfrm>
            <a:off x="-2067350" y="78975"/>
            <a:ext cx="5618700" cy="5618700"/>
          </a:xfrm>
          <a:prstGeom prst="ellipse">
            <a:avLst/>
          </a:prstGeom>
          <a:gradFill>
            <a:gsLst>
              <a:gs pos="0">
                <a:srgbClr val="830BDE">
                  <a:alpha val="49803"/>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txBox="1">
            <a:spLocks noGrp="1"/>
          </p:cNvSpPr>
          <p:nvPr>
            <p:ph type="title" hasCustomPrompt="1"/>
          </p:nvPr>
        </p:nvSpPr>
        <p:spPr>
          <a:xfrm>
            <a:off x="720000" y="1369700"/>
            <a:ext cx="556500" cy="3888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000"/>
              <a:buNone/>
              <a:defRPr sz="2000" b="1">
                <a:solidFill>
                  <a:schemeClr val="accent1"/>
                </a:solidFill>
                <a:latin typeface="Trispace"/>
                <a:ea typeface="Trispace"/>
                <a:cs typeface="Trispace"/>
                <a:sym typeface="Trispac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a:spLocks noGrp="1"/>
          </p:cNvSpPr>
          <p:nvPr>
            <p:ph type="subTitle" idx="1"/>
          </p:nvPr>
        </p:nvSpPr>
        <p:spPr>
          <a:xfrm>
            <a:off x="1356776" y="1978017"/>
            <a:ext cx="1967400" cy="779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3" name="Google Shape;93;p13"/>
          <p:cNvSpPr txBox="1">
            <a:spLocks noGrp="1"/>
          </p:cNvSpPr>
          <p:nvPr>
            <p:ph type="title" idx="2" hasCustomPrompt="1"/>
          </p:nvPr>
        </p:nvSpPr>
        <p:spPr>
          <a:xfrm>
            <a:off x="3632400" y="1369700"/>
            <a:ext cx="556500" cy="38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000" b="1">
                <a:solidFill>
                  <a:schemeClr val="accent1"/>
                </a:solidFill>
                <a:latin typeface="Trispace"/>
                <a:ea typeface="Trispace"/>
                <a:cs typeface="Trispace"/>
                <a:sym typeface="Trispac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3"/>
          <p:cNvSpPr txBox="1">
            <a:spLocks noGrp="1"/>
          </p:cNvSpPr>
          <p:nvPr>
            <p:ph type="subTitle" idx="3"/>
          </p:nvPr>
        </p:nvSpPr>
        <p:spPr>
          <a:xfrm>
            <a:off x="4269950" y="1978027"/>
            <a:ext cx="1967400" cy="779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5" name="Google Shape;95;p13"/>
          <p:cNvSpPr txBox="1">
            <a:spLocks noGrp="1"/>
          </p:cNvSpPr>
          <p:nvPr>
            <p:ph type="title" idx="4" hasCustomPrompt="1"/>
          </p:nvPr>
        </p:nvSpPr>
        <p:spPr>
          <a:xfrm>
            <a:off x="720000" y="3023099"/>
            <a:ext cx="556500" cy="38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000" b="1">
                <a:solidFill>
                  <a:schemeClr val="accent1"/>
                </a:solidFill>
                <a:latin typeface="Trispace"/>
                <a:ea typeface="Trispace"/>
                <a:cs typeface="Trispace"/>
                <a:sym typeface="Trispac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3"/>
          <p:cNvSpPr txBox="1">
            <a:spLocks noGrp="1"/>
          </p:cNvSpPr>
          <p:nvPr>
            <p:ph type="subTitle" idx="5"/>
          </p:nvPr>
        </p:nvSpPr>
        <p:spPr>
          <a:xfrm>
            <a:off x="1356934" y="3658798"/>
            <a:ext cx="2042700" cy="779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7" name="Google Shape;97;p13"/>
          <p:cNvSpPr txBox="1">
            <a:spLocks noGrp="1"/>
          </p:cNvSpPr>
          <p:nvPr>
            <p:ph type="title" idx="6" hasCustomPrompt="1"/>
          </p:nvPr>
        </p:nvSpPr>
        <p:spPr>
          <a:xfrm>
            <a:off x="3632400" y="3023099"/>
            <a:ext cx="556500" cy="388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000"/>
              <a:buNone/>
              <a:defRPr sz="2000" b="1">
                <a:solidFill>
                  <a:schemeClr val="accent1"/>
                </a:solidFill>
                <a:latin typeface="Trispace"/>
                <a:ea typeface="Trispace"/>
                <a:cs typeface="Trispace"/>
                <a:sym typeface="Trispac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8" name="Google Shape;98;p13"/>
          <p:cNvSpPr txBox="1">
            <a:spLocks noGrp="1"/>
          </p:cNvSpPr>
          <p:nvPr>
            <p:ph type="subTitle" idx="7"/>
          </p:nvPr>
        </p:nvSpPr>
        <p:spPr>
          <a:xfrm>
            <a:off x="4269950" y="3658804"/>
            <a:ext cx="1967400" cy="7797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99" name="Google Shape;99;p13"/>
          <p:cNvSpPr txBox="1">
            <a:spLocks noGrp="1"/>
          </p:cNvSpPr>
          <p:nvPr>
            <p:ph type="title" idx="8"/>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0" name="Google Shape;100;p13"/>
          <p:cNvSpPr txBox="1">
            <a:spLocks noGrp="1"/>
          </p:cNvSpPr>
          <p:nvPr>
            <p:ph type="subTitle" idx="9"/>
          </p:nvPr>
        </p:nvSpPr>
        <p:spPr>
          <a:xfrm>
            <a:off x="1352650" y="1382288"/>
            <a:ext cx="1967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lvl1pPr>
            <a:lvl2pPr lvl="1"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101" name="Google Shape;101;p13"/>
          <p:cNvSpPr txBox="1">
            <a:spLocks noGrp="1"/>
          </p:cNvSpPr>
          <p:nvPr>
            <p:ph type="subTitle" idx="13"/>
          </p:nvPr>
        </p:nvSpPr>
        <p:spPr>
          <a:xfrm>
            <a:off x="4269950" y="1382300"/>
            <a:ext cx="1967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lvl1pPr>
            <a:lvl2pPr lvl="1"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102" name="Google Shape;102;p13"/>
          <p:cNvSpPr txBox="1">
            <a:spLocks noGrp="1"/>
          </p:cNvSpPr>
          <p:nvPr>
            <p:ph type="subTitle" idx="14"/>
          </p:nvPr>
        </p:nvSpPr>
        <p:spPr>
          <a:xfrm>
            <a:off x="1352650" y="3058550"/>
            <a:ext cx="20427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lvl1pPr>
            <a:lvl2pPr lvl="1"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103" name="Google Shape;103;p13"/>
          <p:cNvSpPr txBox="1">
            <a:spLocks noGrp="1"/>
          </p:cNvSpPr>
          <p:nvPr>
            <p:ph type="subTitle" idx="15"/>
          </p:nvPr>
        </p:nvSpPr>
        <p:spPr>
          <a:xfrm>
            <a:off x="4269950" y="3058563"/>
            <a:ext cx="1967400" cy="7134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Trispace SemiBold"/>
              <a:buNone/>
              <a:defRPr sz="2000" b="1"/>
            </a:lvl1pPr>
            <a:lvl2pPr lvl="1"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2pPr>
            <a:lvl3pPr lvl="2"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3pPr>
            <a:lvl4pPr lvl="3"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4pPr>
            <a:lvl5pPr lvl="4"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5pPr>
            <a:lvl6pPr lvl="5"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6pPr>
            <a:lvl7pPr lvl="6"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7pPr>
            <a:lvl8pPr lvl="7"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8pPr>
            <a:lvl9pPr lvl="8" rtl="0">
              <a:lnSpc>
                <a:spcPct val="100000"/>
              </a:lnSpc>
              <a:spcBef>
                <a:spcPts val="0"/>
              </a:spcBef>
              <a:spcAft>
                <a:spcPts val="0"/>
              </a:spcAft>
              <a:buClr>
                <a:schemeClr val="dk1"/>
              </a:buClr>
              <a:buSzPts val="2400"/>
              <a:buFont typeface="Trispace SemiBold"/>
              <a:buNone/>
              <a:defRPr sz="2400">
                <a:solidFill>
                  <a:schemeClr val="dk1"/>
                </a:solidFill>
                <a:latin typeface="Trispace SemiBold"/>
                <a:ea typeface="Trispace SemiBold"/>
                <a:cs typeface="Trispace SemiBold"/>
                <a:sym typeface="Trispace SemiBold"/>
              </a:defRPr>
            </a:lvl9pPr>
          </a:lstStyle>
          <a:p>
            <a:endParaRPr/>
          </a:p>
        </p:txBody>
      </p:sp>
      <p:sp>
        <p:nvSpPr>
          <p:cNvPr id="104" name="Google Shape;104;p13"/>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105" name="Google Shape;105;p13"/>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06"/>
        <p:cNvGrpSpPr/>
        <p:nvPr/>
      </p:nvGrpSpPr>
      <p:grpSpPr>
        <a:xfrm>
          <a:off x="0" y="0"/>
          <a:ext cx="0" cy="0"/>
          <a:chOff x="0" y="0"/>
          <a:chExt cx="0" cy="0"/>
        </a:xfrm>
      </p:grpSpPr>
      <p:pic>
        <p:nvPicPr>
          <p:cNvPr id="107" name="Google Shape;107;p14"/>
          <p:cNvPicPr preferRelativeResize="0"/>
          <p:nvPr/>
        </p:nvPicPr>
        <p:blipFill rotWithShape="1">
          <a:blip r:embed="rId2">
            <a:alphaModFix/>
          </a:blip>
          <a:srcRect t="2597" b="2597"/>
          <a:stretch/>
        </p:blipFill>
        <p:spPr>
          <a:xfrm rot="243693">
            <a:off x="4202426" y="-2517901"/>
            <a:ext cx="6699299" cy="3572700"/>
          </a:xfrm>
          <a:prstGeom prst="rect">
            <a:avLst/>
          </a:prstGeom>
          <a:noFill/>
          <a:ln>
            <a:noFill/>
          </a:ln>
        </p:spPr>
      </p:pic>
      <p:pic>
        <p:nvPicPr>
          <p:cNvPr id="108" name="Google Shape;108;p14"/>
          <p:cNvPicPr preferRelativeResize="0"/>
          <p:nvPr/>
        </p:nvPicPr>
        <p:blipFill rotWithShape="1">
          <a:blip r:embed="rId2">
            <a:alphaModFix amt="80000"/>
          </a:blip>
          <a:srcRect t="2597" b="2597"/>
          <a:stretch/>
        </p:blipFill>
        <p:spPr>
          <a:xfrm rot="10800000" flipH="1">
            <a:off x="-3236925" y="2954811"/>
            <a:ext cx="6192499" cy="3302427"/>
          </a:xfrm>
          <a:prstGeom prst="rect">
            <a:avLst/>
          </a:prstGeom>
          <a:noFill/>
          <a:ln>
            <a:noFill/>
          </a:ln>
        </p:spPr>
      </p:pic>
      <p:sp>
        <p:nvSpPr>
          <p:cNvPr id="109" name="Google Shape;109;p14"/>
          <p:cNvSpPr/>
          <p:nvPr/>
        </p:nvSpPr>
        <p:spPr>
          <a:xfrm>
            <a:off x="2050925" y="-3290125"/>
            <a:ext cx="7443900" cy="7443900"/>
          </a:xfrm>
          <a:prstGeom prst="ellipse">
            <a:avLst/>
          </a:prstGeom>
          <a:gradFill>
            <a:gsLst>
              <a:gs pos="0">
                <a:srgbClr val="830BDE">
                  <a:alpha val="49803"/>
                </a:srgbClr>
              </a:gs>
              <a:gs pos="52000">
                <a:srgbClr val="320A4F">
                  <a:alpha val="1960"/>
                </a:srgbClr>
              </a:gs>
              <a:gs pos="100000">
                <a:srgbClr val="320A4F">
                  <a:alpha val="196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 name="Google Shape;111;p14"/>
          <p:cNvSpPr txBox="1">
            <a:spLocks noGrp="1"/>
          </p:cNvSpPr>
          <p:nvPr>
            <p:ph type="sldNum" idx="12"/>
          </p:nvPr>
        </p:nvSpPr>
        <p:spPr>
          <a:xfrm>
            <a:off x="8248500" y="4608501"/>
            <a:ext cx="548700" cy="393600"/>
          </a:xfrm>
          <a:prstGeom prst="rect">
            <a:avLst/>
          </a:prstGeom>
          <a:noFill/>
          <a:ln>
            <a:noFill/>
          </a:ln>
        </p:spPr>
        <p:txBody>
          <a:bodyPr spcFirstLastPara="1" wrap="square" lIns="91425" tIns="91425" rIns="91425" bIns="91425" anchor="ctr" anchorCtr="0">
            <a:noAutofit/>
          </a:bodyPr>
          <a:lstStyle>
            <a:lvl1pPr lvl="0" algn="r" rtl="0">
              <a:buNone/>
              <a:defRPr>
                <a:solidFill>
                  <a:schemeClr val="dk1"/>
                </a:solidFill>
                <a:latin typeface="Trispace"/>
                <a:ea typeface="Trispace"/>
                <a:cs typeface="Trispace"/>
                <a:sym typeface="Trispace"/>
              </a:defRPr>
            </a:lvl1pPr>
            <a:lvl2pPr lvl="1" algn="r" rtl="0">
              <a:buNone/>
              <a:defRPr>
                <a:solidFill>
                  <a:schemeClr val="dk1"/>
                </a:solidFill>
                <a:latin typeface="Trispace"/>
                <a:ea typeface="Trispace"/>
                <a:cs typeface="Trispace"/>
                <a:sym typeface="Trispace"/>
              </a:defRPr>
            </a:lvl2pPr>
            <a:lvl3pPr lvl="2" algn="r" rtl="0">
              <a:buNone/>
              <a:defRPr>
                <a:solidFill>
                  <a:schemeClr val="dk1"/>
                </a:solidFill>
                <a:latin typeface="Trispace"/>
                <a:ea typeface="Trispace"/>
                <a:cs typeface="Trispace"/>
                <a:sym typeface="Trispace"/>
              </a:defRPr>
            </a:lvl3pPr>
            <a:lvl4pPr lvl="3" algn="r" rtl="0">
              <a:buNone/>
              <a:defRPr>
                <a:solidFill>
                  <a:schemeClr val="dk1"/>
                </a:solidFill>
                <a:latin typeface="Trispace"/>
                <a:ea typeface="Trispace"/>
                <a:cs typeface="Trispace"/>
                <a:sym typeface="Trispace"/>
              </a:defRPr>
            </a:lvl4pPr>
            <a:lvl5pPr lvl="4" algn="r" rtl="0">
              <a:buNone/>
              <a:defRPr>
                <a:solidFill>
                  <a:schemeClr val="dk1"/>
                </a:solidFill>
                <a:latin typeface="Trispace"/>
                <a:ea typeface="Trispace"/>
                <a:cs typeface="Trispace"/>
                <a:sym typeface="Trispace"/>
              </a:defRPr>
            </a:lvl5pPr>
            <a:lvl6pPr lvl="5" algn="r" rtl="0">
              <a:buNone/>
              <a:defRPr>
                <a:solidFill>
                  <a:schemeClr val="dk1"/>
                </a:solidFill>
                <a:latin typeface="Trispace"/>
                <a:ea typeface="Trispace"/>
                <a:cs typeface="Trispace"/>
                <a:sym typeface="Trispace"/>
              </a:defRPr>
            </a:lvl6pPr>
            <a:lvl7pPr lvl="6" algn="r" rtl="0">
              <a:buNone/>
              <a:defRPr>
                <a:solidFill>
                  <a:schemeClr val="dk1"/>
                </a:solidFill>
                <a:latin typeface="Trispace"/>
                <a:ea typeface="Trispace"/>
                <a:cs typeface="Trispace"/>
                <a:sym typeface="Trispace"/>
              </a:defRPr>
            </a:lvl7pPr>
            <a:lvl8pPr lvl="7" algn="r" rtl="0">
              <a:buNone/>
              <a:defRPr>
                <a:solidFill>
                  <a:schemeClr val="dk1"/>
                </a:solidFill>
                <a:latin typeface="Trispace"/>
                <a:ea typeface="Trispace"/>
                <a:cs typeface="Trispace"/>
                <a:sym typeface="Trispace"/>
              </a:defRPr>
            </a:lvl8pPr>
            <a:lvl9pPr lvl="8" algn="r" rtl="0">
              <a:buNone/>
              <a:defRPr>
                <a:solidFill>
                  <a:schemeClr val="dk1"/>
                </a:solidFill>
                <a:latin typeface="Trispace"/>
                <a:ea typeface="Trispace"/>
                <a:cs typeface="Trispace"/>
                <a:sym typeface="Trispace"/>
              </a:defRPr>
            </a:lvl9pPr>
          </a:lstStyle>
          <a:p>
            <a:pPr marL="0" lvl="0" indent="0" algn="r" rtl="0">
              <a:spcBef>
                <a:spcPts val="0"/>
              </a:spcBef>
              <a:spcAft>
                <a:spcPts val="0"/>
              </a:spcAft>
              <a:buNone/>
            </a:pPr>
            <a:fld id="{00000000-1234-1234-1234-123412341234}" type="slidenum">
              <a:rPr lang="en"/>
              <a:t>‹#›</a:t>
            </a:fld>
            <a:endParaRPr/>
          </a:p>
        </p:txBody>
      </p:sp>
      <p:cxnSp>
        <p:nvCxnSpPr>
          <p:cNvPr id="112" name="Google Shape;112;p14"/>
          <p:cNvCxnSpPr/>
          <p:nvPr/>
        </p:nvCxnSpPr>
        <p:spPr>
          <a:xfrm flipH="1">
            <a:off x="346800" y="4805301"/>
            <a:ext cx="7901700" cy="33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47000">
              <a:schemeClr val="dk2"/>
            </a:gs>
            <a:gs pos="100000">
              <a:schemeClr val="dk2"/>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Trispace SemiBold"/>
              <a:buNone/>
              <a:defRPr sz="3200">
                <a:solidFill>
                  <a:schemeClr val="dk1"/>
                </a:solidFill>
                <a:latin typeface="Trispace SemiBold"/>
                <a:ea typeface="Trispace SemiBold"/>
                <a:cs typeface="Trispace SemiBold"/>
                <a:sym typeface="Trispace SemiBold"/>
              </a:defRPr>
            </a:lvl1pPr>
            <a:lvl2pPr lvl="1" rtl="0">
              <a:spcBef>
                <a:spcPts val="0"/>
              </a:spcBef>
              <a:spcAft>
                <a:spcPts val="0"/>
              </a:spcAft>
              <a:buClr>
                <a:schemeClr val="dk1"/>
              </a:buClr>
              <a:buSzPts val="3500"/>
              <a:buFont typeface="Trispace SemiBold"/>
              <a:buNone/>
              <a:defRPr sz="3500">
                <a:solidFill>
                  <a:schemeClr val="dk1"/>
                </a:solidFill>
                <a:latin typeface="Trispace SemiBold"/>
                <a:ea typeface="Trispace SemiBold"/>
                <a:cs typeface="Trispace SemiBold"/>
                <a:sym typeface="Trispace SemiBold"/>
              </a:defRPr>
            </a:lvl2pPr>
            <a:lvl3pPr lvl="2" rtl="0">
              <a:spcBef>
                <a:spcPts val="0"/>
              </a:spcBef>
              <a:spcAft>
                <a:spcPts val="0"/>
              </a:spcAft>
              <a:buClr>
                <a:schemeClr val="dk1"/>
              </a:buClr>
              <a:buSzPts val="3500"/>
              <a:buFont typeface="Trispace SemiBold"/>
              <a:buNone/>
              <a:defRPr sz="3500">
                <a:solidFill>
                  <a:schemeClr val="dk1"/>
                </a:solidFill>
                <a:latin typeface="Trispace SemiBold"/>
                <a:ea typeface="Trispace SemiBold"/>
                <a:cs typeface="Trispace SemiBold"/>
                <a:sym typeface="Trispace SemiBold"/>
              </a:defRPr>
            </a:lvl3pPr>
            <a:lvl4pPr lvl="3" rtl="0">
              <a:spcBef>
                <a:spcPts val="0"/>
              </a:spcBef>
              <a:spcAft>
                <a:spcPts val="0"/>
              </a:spcAft>
              <a:buClr>
                <a:schemeClr val="dk1"/>
              </a:buClr>
              <a:buSzPts val="3500"/>
              <a:buFont typeface="Trispace SemiBold"/>
              <a:buNone/>
              <a:defRPr sz="3500">
                <a:solidFill>
                  <a:schemeClr val="dk1"/>
                </a:solidFill>
                <a:latin typeface="Trispace SemiBold"/>
                <a:ea typeface="Trispace SemiBold"/>
                <a:cs typeface="Trispace SemiBold"/>
                <a:sym typeface="Trispace SemiBold"/>
              </a:defRPr>
            </a:lvl4pPr>
            <a:lvl5pPr lvl="4" rtl="0">
              <a:spcBef>
                <a:spcPts val="0"/>
              </a:spcBef>
              <a:spcAft>
                <a:spcPts val="0"/>
              </a:spcAft>
              <a:buClr>
                <a:schemeClr val="dk1"/>
              </a:buClr>
              <a:buSzPts val="3500"/>
              <a:buFont typeface="Trispace SemiBold"/>
              <a:buNone/>
              <a:defRPr sz="3500">
                <a:solidFill>
                  <a:schemeClr val="dk1"/>
                </a:solidFill>
                <a:latin typeface="Trispace SemiBold"/>
                <a:ea typeface="Trispace SemiBold"/>
                <a:cs typeface="Trispace SemiBold"/>
                <a:sym typeface="Trispace SemiBold"/>
              </a:defRPr>
            </a:lvl5pPr>
            <a:lvl6pPr lvl="5" rtl="0">
              <a:spcBef>
                <a:spcPts val="0"/>
              </a:spcBef>
              <a:spcAft>
                <a:spcPts val="0"/>
              </a:spcAft>
              <a:buClr>
                <a:schemeClr val="dk1"/>
              </a:buClr>
              <a:buSzPts val="3500"/>
              <a:buFont typeface="Trispace SemiBold"/>
              <a:buNone/>
              <a:defRPr sz="3500">
                <a:solidFill>
                  <a:schemeClr val="dk1"/>
                </a:solidFill>
                <a:latin typeface="Trispace SemiBold"/>
                <a:ea typeface="Trispace SemiBold"/>
                <a:cs typeface="Trispace SemiBold"/>
                <a:sym typeface="Trispace SemiBold"/>
              </a:defRPr>
            </a:lvl6pPr>
            <a:lvl7pPr lvl="6" rtl="0">
              <a:spcBef>
                <a:spcPts val="0"/>
              </a:spcBef>
              <a:spcAft>
                <a:spcPts val="0"/>
              </a:spcAft>
              <a:buClr>
                <a:schemeClr val="dk1"/>
              </a:buClr>
              <a:buSzPts val="3500"/>
              <a:buFont typeface="Trispace SemiBold"/>
              <a:buNone/>
              <a:defRPr sz="3500">
                <a:solidFill>
                  <a:schemeClr val="dk1"/>
                </a:solidFill>
                <a:latin typeface="Trispace SemiBold"/>
                <a:ea typeface="Trispace SemiBold"/>
                <a:cs typeface="Trispace SemiBold"/>
                <a:sym typeface="Trispace SemiBold"/>
              </a:defRPr>
            </a:lvl7pPr>
            <a:lvl8pPr lvl="7" rtl="0">
              <a:spcBef>
                <a:spcPts val="0"/>
              </a:spcBef>
              <a:spcAft>
                <a:spcPts val="0"/>
              </a:spcAft>
              <a:buClr>
                <a:schemeClr val="dk1"/>
              </a:buClr>
              <a:buSzPts val="3500"/>
              <a:buFont typeface="Trispace SemiBold"/>
              <a:buNone/>
              <a:defRPr sz="3500">
                <a:solidFill>
                  <a:schemeClr val="dk1"/>
                </a:solidFill>
                <a:latin typeface="Trispace SemiBold"/>
                <a:ea typeface="Trispace SemiBold"/>
                <a:cs typeface="Trispace SemiBold"/>
                <a:sym typeface="Trispace SemiBold"/>
              </a:defRPr>
            </a:lvl8pPr>
            <a:lvl9pPr lvl="8" rtl="0">
              <a:spcBef>
                <a:spcPts val="0"/>
              </a:spcBef>
              <a:spcAft>
                <a:spcPts val="0"/>
              </a:spcAft>
              <a:buClr>
                <a:schemeClr val="dk1"/>
              </a:buClr>
              <a:buSzPts val="3500"/>
              <a:buFont typeface="Trispace SemiBold"/>
              <a:buNone/>
              <a:defRPr sz="3500">
                <a:solidFill>
                  <a:schemeClr val="dk1"/>
                </a:solidFill>
                <a:latin typeface="Trispace SemiBold"/>
                <a:ea typeface="Trispace SemiBold"/>
                <a:cs typeface="Trispace SemiBold"/>
                <a:sym typeface="Trispace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Trispace"/>
              <a:buChar char="●"/>
              <a:defRPr>
                <a:solidFill>
                  <a:schemeClr val="dk1"/>
                </a:solidFill>
                <a:latin typeface="Trispace"/>
                <a:ea typeface="Trispace"/>
                <a:cs typeface="Trispace"/>
                <a:sym typeface="Trispace"/>
              </a:defRPr>
            </a:lvl1pPr>
            <a:lvl2pPr marL="914400" lvl="1" indent="-317500">
              <a:lnSpc>
                <a:spcPct val="100000"/>
              </a:lnSpc>
              <a:spcBef>
                <a:spcPts val="1600"/>
              </a:spcBef>
              <a:spcAft>
                <a:spcPts val="0"/>
              </a:spcAft>
              <a:buClr>
                <a:schemeClr val="dk1"/>
              </a:buClr>
              <a:buSzPts val="1400"/>
              <a:buFont typeface="Trispace"/>
              <a:buChar char="○"/>
              <a:defRPr>
                <a:solidFill>
                  <a:schemeClr val="dk1"/>
                </a:solidFill>
                <a:latin typeface="Trispace"/>
                <a:ea typeface="Trispace"/>
                <a:cs typeface="Trispace"/>
                <a:sym typeface="Trispace"/>
              </a:defRPr>
            </a:lvl2pPr>
            <a:lvl3pPr marL="1371600" lvl="2" indent="-317500">
              <a:lnSpc>
                <a:spcPct val="100000"/>
              </a:lnSpc>
              <a:spcBef>
                <a:spcPts val="1600"/>
              </a:spcBef>
              <a:spcAft>
                <a:spcPts val="0"/>
              </a:spcAft>
              <a:buClr>
                <a:schemeClr val="dk1"/>
              </a:buClr>
              <a:buSzPts val="1400"/>
              <a:buFont typeface="Trispace"/>
              <a:buChar char="■"/>
              <a:defRPr>
                <a:solidFill>
                  <a:schemeClr val="dk1"/>
                </a:solidFill>
                <a:latin typeface="Trispace"/>
                <a:ea typeface="Trispace"/>
                <a:cs typeface="Trispace"/>
                <a:sym typeface="Trispace"/>
              </a:defRPr>
            </a:lvl3pPr>
            <a:lvl4pPr marL="1828800" lvl="3" indent="-317500">
              <a:lnSpc>
                <a:spcPct val="100000"/>
              </a:lnSpc>
              <a:spcBef>
                <a:spcPts val="1600"/>
              </a:spcBef>
              <a:spcAft>
                <a:spcPts val="0"/>
              </a:spcAft>
              <a:buClr>
                <a:schemeClr val="dk1"/>
              </a:buClr>
              <a:buSzPts val="1400"/>
              <a:buFont typeface="Trispace"/>
              <a:buChar char="●"/>
              <a:defRPr>
                <a:solidFill>
                  <a:schemeClr val="dk1"/>
                </a:solidFill>
                <a:latin typeface="Trispace"/>
                <a:ea typeface="Trispace"/>
                <a:cs typeface="Trispace"/>
                <a:sym typeface="Trispace"/>
              </a:defRPr>
            </a:lvl4pPr>
            <a:lvl5pPr marL="2286000" lvl="4" indent="-317500">
              <a:lnSpc>
                <a:spcPct val="100000"/>
              </a:lnSpc>
              <a:spcBef>
                <a:spcPts val="1600"/>
              </a:spcBef>
              <a:spcAft>
                <a:spcPts val="0"/>
              </a:spcAft>
              <a:buClr>
                <a:schemeClr val="dk1"/>
              </a:buClr>
              <a:buSzPts val="1400"/>
              <a:buFont typeface="Trispace"/>
              <a:buChar char="○"/>
              <a:defRPr>
                <a:solidFill>
                  <a:schemeClr val="dk1"/>
                </a:solidFill>
                <a:latin typeface="Trispace"/>
                <a:ea typeface="Trispace"/>
                <a:cs typeface="Trispace"/>
                <a:sym typeface="Trispace"/>
              </a:defRPr>
            </a:lvl5pPr>
            <a:lvl6pPr marL="2743200" lvl="5" indent="-317500">
              <a:lnSpc>
                <a:spcPct val="100000"/>
              </a:lnSpc>
              <a:spcBef>
                <a:spcPts val="1600"/>
              </a:spcBef>
              <a:spcAft>
                <a:spcPts val="0"/>
              </a:spcAft>
              <a:buClr>
                <a:schemeClr val="dk1"/>
              </a:buClr>
              <a:buSzPts val="1400"/>
              <a:buFont typeface="Trispace"/>
              <a:buChar char="■"/>
              <a:defRPr>
                <a:solidFill>
                  <a:schemeClr val="dk1"/>
                </a:solidFill>
                <a:latin typeface="Trispace"/>
                <a:ea typeface="Trispace"/>
                <a:cs typeface="Trispace"/>
                <a:sym typeface="Trispace"/>
              </a:defRPr>
            </a:lvl6pPr>
            <a:lvl7pPr marL="3200400" lvl="6" indent="-317500">
              <a:lnSpc>
                <a:spcPct val="100000"/>
              </a:lnSpc>
              <a:spcBef>
                <a:spcPts val="1600"/>
              </a:spcBef>
              <a:spcAft>
                <a:spcPts val="0"/>
              </a:spcAft>
              <a:buClr>
                <a:schemeClr val="dk1"/>
              </a:buClr>
              <a:buSzPts val="1400"/>
              <a:buFont typeface="Trispace"/>
              <a:buChar char="●"/>
              <a:defRPr>
                <a:solidFill>
                  <a:schemeClr val="dk1"/>
                </a:solidFill>
                <a:latin typeface="Trispace"/>
                <a:ea typeface="Trispace"/>
                <a:cs typeface="Trispace"/>
                <a:sym typeface="Trispace"/>
              </a:defRPr>
            </a:lvl7pPr>
            <a:lvl8pPr marL="3657600" lvl="7" indent="-317500">
              <a:lnSpc>
                <a:spcPct val="100000"/>
              </a:lnSpc>
              <a:spcBef>
                <a:spcPts val="1600"/>
              </a:spcBef>
              <a:spcAft>
                <a:spcPts val="0"/>
              </a:spcAft>
              <a:buClr>
                <a:schemeClr val="dk1"/>
              </a:buClr>
              <a:buSzPts val="1400"/>
              <a:buFont typeface="Trispace"/>
              <a:buChar char="○"/>
              <a:defRPr>
                <a:solidFill>
                  <a:schemeClr val="dk1"/>
                </a:solidFill>
                <a:latin typeface="Trispace"/>
                <a:ea typeface="Trispace"/>
                <a:cs typeface="Trispace"/>
                <a:sym typeface="Trispace"/>
              </a:defRPr>
            </a:lvl8pPr>
            <a:lvl9pPr marL="4114800" lvl="8" indent="-317500">
              <a:lnSpc>
                <a:spcPct val="100000"/>
              </a:lnSpc>
              <a:spcBef>
                <a:spcPts val="1600"/>
              </a:spcBef>
              <a:spcAft>
                <a:spcPts val="1600"/>
              </a:spcAft>
              <a:buClr>
                <a:schemeClr val="dk1"/>
              </a:buClr>
              <a:buSzPts val="1400"/>
              <a:buFont typeface="Trispace"/>
              <a:buChar char="■"/>
              <a:defRPr>
                <a:solidFill>
                  <a:schemeClr val="dk1"/>
                </a:solidFill>
                <a:latin typeface="Trispace"/>
                <a:ea typeface="Trispace"/>
                <a:cs typeface="Trispace"/>
                <a:sym typeface="Trispace"/>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60" r:id="rId9"/>
    <p:sldLayoutId id="2147483662" r:id="rId10"/>
    <p:sldLayoutId id="2147483663" r:id="rId11"/>
    <p:sldLayoutId id="2147483667" r:id="rId12"/>
    <p:sldLayoutId id="2147483668" r:id="rId13"/>
    <p:sldLayoutId id="2147483669" r:id="rId14"/>
    <p:sldLayoutId id="2147483670" r:id="rId15"/>
    <p:sldLayoutId id="2147483673" r:id="rId16"/>
    <p:sldLayoutId id="2147483674"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3" Type="http://schemas.openxmlformats.org/officeDocument/2006/relationships/hyperlink" Target="https://peakin.in/defect-life-cycle-in-software-testing/" TargetMode="External"/><Relationship Id="rId7" Type="http://schemas.openxmlformats.org/officeDocument/2006/relationships/hyperlink" Target="https://www.mimecast.com/blog/what-is-cloud-siem/"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6" Type="http://schemas.openxmlformats.org/officeDocument/2006/relationships/hyperlink" Target="https://www.techtarget.com/searchsecurity/tip/How-to-conduct-a-cloud-security-assessment" TargetMode="External"/><Relationship Id="rId5" Type="http://schemas.openxmlformats.org/officeDocument/2006/relationships/hyperlink" Target="https://aimconsulting.com/insights/evaluate-cloud-service-provider-security-benefits-criteria/" TargetMode="External"/><Relationship Id="rId4" Type="http://schemas.openxmlformats.org/officeDocument/2006/relationships/hyperlink" Target="https://www.crowdstrike.com/en-us/cybersecurity-101/cloud-security/cloud-security-assessment/%23:~:text=By%20reviewing%20the%20organization's%20network,improve%20capabilities%20in%20the%20future."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www.linkedin.com/in/ziya-malikov-b941a7272" TargetMode="External"/><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txBox="1">
            <a:spLocks noGrp="1"/>
          </p:cNvSpPr>
          <p:nvPr>
            <p:ph type="ctrTitle"/>
          </p:nvPr>
        </p:nvSpPr>
        <p:spPr>
          <a:xfrm>
            <a:off x="1593172" y="988665"/>
            <a:ext cx="6410185" cy="2590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Security Evaluation of Cloud Services</a:t>
            </a:r>
            <a:endParaRPr sz="4400" dirty="0">
              <a:solidFill>
                <a:schemeClr val="accent1"/>
              </a:solidFill>
            </a:endParaRPr>
          </a:p>
        </p:txBody>
      </p:sp>
      <p:sp>
        <p:nvSpPr>
          <p:cNvPr id="262" name="Google Shape;262;p32"/>
          <p:cNvSpPr txBox="1">
            <a:spLocks noGrp="1"/>
          </p:cNvSpPr>
          <p:nvPr>
            <p:ph type="subTitle" idx="1"/>
          </p:nvPr>
        </p:nvSpPr>
        <p:spPr>
          <a:xfrm>
            <a:off x="6170129" y="4355411"/>
            <a:ext cx="2073704" cy="39041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a:t>Malikov Ziya</a:t>
            </a:r>
            <a:endParaRPr sz="1800" dirty="0"/>
          </a:p>
        </p:txBody>
      </p:sp>
      <p:sp>
        <p:nvSpPr>
          <p:cNvPr id="263" name="Google Shape;263;p32"/>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B1FCEFC6-7682-126A-5FC6-22242682A9A0}"/>
            </a:ext>
          </a:extLst>
        </p:cNvPr>
        <p:cNvGrpSpPr/>
        <p:nvPr/>
      </p:nvGrpSpPr>
      <p:grpSpPr>
        <a:xfrm>
          <a:off x="0" y="0"/>
          <a:ext cx="0" cy="0"/>
          <a:chOff x="0" y="0"/>
          <a:chExt cx="0" cy="0"/>
        </a:xfrm>
      </p:grpSpPr>
      <p:sp>
        <p:nvSpPr>
          <p:cNvPr id="349" name="Google Shape;349;p39">
            <a:extLst>
              <a:ext uri="{FF2B5EF4-FFF2-40B4-BE49-F238E27FC236}">
                <a16:creationId xmlns:a16="http://schemas.microsoft.com/office/drawing/2014/main" id="{0107F8BB-7CBD-C8CE-E1E6-3D407611075F}"/>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4" name="Picture 3" descr="A graph of company data&#10;&#10;Description automatically generated with medium confidence">
            <a:extLst>
              <a:ext uri="{FF2B5EF4-FFF2-40B4-BE49-F238E27FC236}">
                <a16:creationId xmlns:a16="http://schemas.microsoft.com/office/drawing/2014/main" id="{ECBFEE1B-6E68-D107-9188-AA397A614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918" y="166301"/>
            <a:ext cx="4140200" cy="2245932"/>
          </a:xfrm>
          <a:prstGeom prst="rect">
            <a:avLst/>
          </a:prstGeom>
        </p:spPr>
      </p:pic>
      <p:pic>
        <p:nvPicPr>
          <p:cNvPr id="5" name="Picture 4" descr="A graph of data being used&#10;&#10;Description automatically generated with medium confidence">
            <a:extLst>
              <a:ext uri="{FF2B5EF4-FFF2-40B4-BE49-F238E27FC236}">
                <a16:creationId xmlns:a16="http://schemas.microsoft.com/office/drawing/2014/main" id="{5C08F07D-7EBD-535C-B02D-75D16C263E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9802" y="164644"/>
            <a:ext cx="3942080" cy="2247589"/>
          </a:xfrm>
          <a:prstGeom prst="rect">
            <a:avLst/>
          </a:prstGeom>
        </p:spPr>
      </p:pic>
      <p:pic>
        <p:nvPicPr>
          <p:cNvPr id="6" name="Picture 5">
            <a:extLst>
              <a:ext uri="{FF2B5EF4-FFF2-40B4-BE49-F238E27FC236}">
                <a16:creationId xmlns:a16="http://schemas.microsoft.com/office/drawing/2014/main" id="{5A3CB718-44D3-7A21-0D3A-F786A7C1B836}"/>
              </a:ext>
            </a:extLst>
          </p:cNvPr>
          <p:cNvPicPr>
            <a:picLocks noChangeAspect="1"/>
          </p:cNvPicPr>
          <p:nvPr/>
        </p:nvPicPr>
        <p:blipFill>
          <a:blip r:embed="rId5"/>
          <a:stretch>
            <a:fillRect/>
          </a:stretch>
        </p:blipFill>
        <p:spPr>
          <a:xfrm>
            <a:off x="2734791" y="2514171"/>
            <a:ext cx="3674418" cy="2198370"/>
          </a:xfrm>
          <a:prstGeom prst="rect">
            <a:avLst/>
          </a:prstGeom>
        </p:spPr>
      </p:pic>
    </p:spTree>
    <p:extLst>
      <p:ext uri="{BB962C8B-B14F-4D97-AF65-F5344CB8AC3E}">
        <p14:creationId xmlns:p14="http://schemas.microsoft.com/office/powerpoint/2010/main" val="3478431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8" name="Google Shape;588;p46"/>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7" name="TextBox 6">
            <a:extLst>
              <a:ext uri="{FF2B5EF4-FFF2-40B4-BE49-F238E27FC236}">
                <a16:creationId xmlns:a16="http://schemas.microsoft.com/office/drawing/2014/main" id="{DA5C7733-C747-2B25-9A6B-F1F7CE53B262}"/>
              </a:ext>
            </a:extLst>
          </p:cNvPr>
          <p:cNvSpPr txBox="1"/>
          <p:nvPr/>
        </p:nvSpPr>
        <p:spPr>
          <a:xfrm>
            <a:off x="293370" y="599562"/>
            <a:ext cx="8684260" cy="4137415"/>
          </a:xfrm>
          <a:prstGeom prst="rect">
            <a:avLst/>
          </a:prstGeom>
          <a:noFill/>
        </p:spPr>
        <p:txBody>
          <a:bodyPr wrap="square">
            <a:spAutoFit/>
          </a:bodyPr>
          <a:lstStyle/>
          <a:p>
            <a:pPr>
              <a:lnSpc>
                <a:spcPct val="107000"/>
              </a:lnSpc>
              <a:spcBef>
                <a:spcPts val="800"/>
              </a:spcBef>
              <a:spcAft>
                <a:spcPts val="400"/>
              </a:spcAft>
            </a:pPr>
            <a:r>
              <a:rPr lang="en-US" sz="1600" b="1" kern="100" dirty="0">
                <a:solidFill>
                  <a:srgbClr val="FF0000"/>
                </a:solidFill>
                <a:effectLst/>
                <a:latin typeface="Aptos" panose="020B0004020202020204" pitchFamily="34" charset="0"/>
                <a:ea typeface="Times New Roman" panose="02020603050405020304" pitchFamily="18" charset="0"/>
                <a:cs typeface="Times New Roman" panose="02020603050405020304" pitchFamily="18" charset="0"/>
              </a:rPr>
              <a:t>Operational Feasibility:</a:t>
            </a:r>
          </a:p>
          <a:p>
            <a:pPr>
              <a:lnSpc>
                <a:spcPct val="107000"/>
              </a:lnSpc>
              <a:spcAft>
                <a:spcPts val="800"/>
              </a:spcAft>
            </a:pPr>
            <a:r>
              <a:rPr lang="en-US" sz="14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This project aims to provide a user-friendly tool to help IT teams and security professionals assess and improve cloud security. It will be compatible with major cloud platforms and integrate with SIEM solutions, addressing the growing need for cloud security and regulatory compliance. The tool’s simplicity and practicality make it suitable for businesses of all sizes, and there is strong demand for such a product in the current market.</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400" b="1" kern="10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SWOT:</a:t>
            </a:r>
            <a:endParaRPr lang="en-US" sz="12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Strengths</a:t>
            </a:r>
            <a:r>
              <a:rPr lang="en-US" sz="14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 Meets the urgent need for cloud security evaluation and integrates with major cloud platforms and security tools, making it highly adaptable.</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Weaknesses</a:t>
            </a:r>
            <a:r>
              <a:rPr lang="en-US" sz="14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 User adoption, especially among smaller businesses without dedicated security teams, may be slow.</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Opportunities</a:t>
            </a:r>
            <a:r>
              <a:rPr lang="en-US" sz="14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 As cloud adoption grows, the demand for security tools like this will increase, offering significant market potential.</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SzPts val="1000"/>
              <a:buFont typeface="Symbol" panose="05050102010706020507" pitchFamily="18" charset="2"/>
              <a:buChar char=""/>
              <a:tabLst>
                <a:tab pos="457200" algn="l"/>
              </a:tabLst>
            </a:pPr>
            <a:r>
              <a:rPr lang="en-US" sz="1400" b="1"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Threats</a:t>
            </a:r>
            <a:r>
              <a:rPr lang="en-US" sz="14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 Competitors with broader features could impact adoption, but focusing on ease of use and targeted functionality will help differentiate the app.</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36549220-46E8-063B-39EA-D450607C1350}"/>
              </a:ext>
            </a:extLst>
          </p:cNvPr>
          <p:cNvSpPr txBox="1"/>
          <p:nvPr/>
        </p:nvSpPr>
        <p:spPr>
          <a:xfrm>
            <a:off x="2849245" y="137897"/>
            <a:ext cx="3572510" cy="461665"/>
          </a:xfrm>
          <a:prstGeom prst="rect">
            <a:avLst/>
          </a:prstGeom>
          <a:noFill/>
        </p:spPr>
        <p:txBody>
          <a:bodyPr wrap="square">
            <a:spAutoFit/>
          </a:bodyPr>
          <a:lstStyle/>
          <a:p>
            <a:r>
              <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Aptos" panose="020B0004020202020204" pitchFamily="34" charset="0"/>
                <a:ea typeface="Aptos" panose="020B0004020202020204" pitchFamily="34" charset="0"/>
                <a:cs typeface="Times New Roman" panose="02020603050405020304" pitchFamily="18" charset="0"/>
              </a:rPr>
              <a:t>Evaluation of Feasibility</a:t>
            </a:r>
            <a:endParaRPr lang="en-US" sz="2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6">
          <a:extLst>
            <a:ext uri="{FF2B5EF4-FFF2-40B4-BE49-F238E27FC236}">
              <a16:creationId xmlns:a16="http://schemas.microsoft.com/office/drawing/2014/main" id="{309130DF-9B85-6B6A-AF1D-EC327466D55B}"/>
            </a:ext>
          </a:extLst>
        </p:cNvPr>
        <p:cNvGrpSpPr/>
        <p:nvPr/>
      </p:nvGrpSpPr>
      <p:grpSpPr>
        <a:xfrm>
          <a:off x="0" y="0"/>
          <a:ext cx="0" cy="0"/>
          <a:chOff x="0" y="0"/>
          <a:chExt cx="0" cy="0"/>
        </a:xfrm>
      </p:grpSpPr>
      <p:sp>
        <p:nvSpPr>
          <p:cNvPr id="588" name="Google Shape;588;p46">
            <a:extLst>
              <a:ext uri="{FF2B5EF4-FFF2-40B4-BE49-F238E27FC236}">
                <a16:creationId xmlns:a16="http://schemas.microsoft.com/office/drawing/2014/main" id="{BCDE2F97-E66B-FB07-B53A-BD7DCD9BFC78}"/>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3" name="TextBox 2">
            <a:extLst>
              <a:ext uri="{FF2B5EF4-FFF2-40B4-BE49-F238E27FC236}">
                <a16:creationId xmlns:a16="http://schemas.microsoft.com/office/drawing/2014/main" id="{550B5E5F-D47B-A1E5-3B7A-1B3DF03AB0A8}"/>
              </a:ext>
            </a:extLst>
          </p:cNvPr>
          <p:cNvSpPr txBox="1"/>
          <p:nvPr/>
        </p:nvSpPr>
        <p:spPr>
          <a:xfrm>
            <a:off x="316320" y="354456"/>
            <a:ext cx="8684260" cy="4117089"/>
          </a:xfrm>
          <a:prstGeom prst="rect">
            <a:avLst/>
          </a:prstGeom>
          <a:noFill/>
        </p:spPr>
        <p:txBody>
          <a:bodyPr wrap="square">
            <a:spAutoFit/>
          </a:bodyPr>
          <a:lstStyle/>
          <a:p>
            <a:pPr>
              <a:lnSpc>
                <a:spcPct val="107000"/>
              </a:lnSpc>
              <a:spcBef>
                <a:spcPts val="800"/>
              </a:spcBef>
              <a:spcAft>
                <a:spcPts val="400"/>
              </a:spcAft>
            </a:pPr>
            <a:r>
              <a:rPr lang="en-US" sz="1600" b="1" kern="100" dirty="0">
                <a:solidFill>
                  <a:srgbClr val="FF0000"/>
                </a:solidFill>
                <a:effectLst/>
                <a:latin typeface="Aptos" panose="020B0004020202020204" pitchFamily="34" charset="0"/>
                <a:ea typeface="Times New Roman" panose="02020603050405020304" pitchFamily="18" charset="0"/>
                <a:cs typeface="Times New Roman" panose="02020603050405020304" pitchFamily="18" charset="0"/>
              </a:rPr>
              <a:t>Technical Feasibility:</a:t>
            </a:r>
          </a:p>
          <a:p>
            <a:pPr>
              <a:lnSpc>
                <a:spcPct val="107000"/>
              </a:lnSpc>
              <a:spcAft>
                <a:spcPts val="800"/>
              </a:spcAft>
            </a:pPr>
            <a:r>
              <a:rPr lang="en-US" sz="14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The project is technically feasible as it involves creating an app that integrates with existing cloud platforms and security tools like SIEM systems. The key challenge will be ensuring the app can scan for security issues, check compliance, and provide accurate reports. Additionally, the app must be secure, using encryption to protect data during evaluations. Given the available technologies and cloud services, the project is achievable.</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400" b="1" kern="100" dirty="0">
                <a:solidFill>
                  <a:srgbClr val="FF0000"/>
                </a:solidFill>
                <a:effectLst/>
                <a:latin typeface="Arial" panose="020B0604020202020204" pitchFamily="34" charset="0"/>
                <a:ea typeface="Aptos" panose="020B0004020202020204" pitchFamily="34" charset="0"/>
                <a:cs typeface="Times New Roman" panose="02020603050405020304" pitchFamily="18" charset="0"/>
              </a:rPr>
              <a:t>SWOT:</a:t>
            </a:r>
            <a:endParaRPr lang="en-US" sz="12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285750" lvl="0" indent="-285750">
              <a:lnSpc>
                <a:spcPct val="107000"/>
              </a:lnSpc>
              <a:spcAft>
                <a:spcPts val="800"/>
              </a:spcAft>
              <a:buClr>
                <a:schemeClr val="tx1"/>
              </a:buClr>
              <a:buSzPct val="100000"/>
              <a:buFont typeface="Arial" panose="020B0604020202020204" pitchFamily="34" charset="0"/>
              <a:buChar char="•"/>
              <a:tabLst>
                <a:tab pos="457200" algn="l"/>
              </a:tabLst>
            </a:pPr>
            <a:r>
              <a:rPr lang="en-US" b="1" kern="100" dirty="0">
                <a:solidFill>
                  <a:schemeClr val="tx1"/>
                </a:solidFill>
                <a:effectLst/>
                <a:latin typeface="+mj-lt"/>
                <a:ea typeface="Aptos" panose="020B0004020202020204" pitchFamily="34" charset="0"/>
                <a:cs typeface="Times New Roman" panose="02020603050405020304" pitchFamily="18" charset="0"/>
              </a:rPr>
              <a:t>Strengths</a:t>
            </a:r>
            <a:r>
              <a:rPr lang="en-US" kern="100" dirty="0">
                <a:solidFill>
                  <a:schemeClr val="tx1"/>
                </a:solidFill>
                <a:effectLst/>
                <a:latin typeface="+mj-lt"/>
                <a:ea typeface="Aptos" panose="020B0004020202020204" pitchFamily="34" charset="0"/>
                <a:cs typeface="Times New Roman" panose="02020603050405020304" pitchFamily="18" charset="0"/>
              </a:rPr>
              <a:t>: The app will use widely supported cloud platforms and security tools, making integration feasible.</a:t>
            </a:r>
          </a:p>
          <a:p>
            <a:pPr marL="285750" lvl="0" indent="-285750">
              <a:lnSpc>
                <a:spcPct val="107000"/>
              </a:lnSpc>
              <a:spcAft>
                <a:spcPts val="800"/>
              </a:spcAft>
              <a:buClr>
                <a:schemeClr val="tx1"/>
              </a:buClr>
              <a:buSzPct val="100000"/>
              <a:buFont typeface="Arial" panose="020B0604020202020204" pitchFamily="34" charset="0"/>
              <a:buChar char="•"/>
              <a:tabLst>
                <a:tab pos="457200" algn="l"/>
              </a:tabLst>
            </a:pPr>
            <a:r>
              <a:rPr lang="en-US" b="1" kern="100" dirty="0">
                <a:solidFill>
                  <a:schemeClr val="tx1"/>
                </a:solidFill>
                <a:effectLst/>
                <a:latin typeface="+mj-lt"/>
                <a:ea typeface="Aptos" panose="020B0004020202020204" pitchFamily="34" charset="0"/>
                <a:cs typeface="Times New Roman" panose="02020603050405020304" pitchFamily="18" charset="0"/>
              </a:rPr>
              <a:t>Weaknesses</a:t>
            </a:r>
            <a:r>
              <a:rPr lang="en-US" kern="100" dirty="0">
                <a:solidFill>
                  <a:schemeClr val="tx1"/>
                </a:solidFill>
                <a:effectLst/>
                <a:latin typeface="+mj-lt"/>
                <a:ea typeface="Aptos" panose="020B0004020202020204" pitchFamily="34" charset="0"/>
                <a:cs typeface="Times New Roman" panose="02020603050405020304" pitchFamily="18" charset="0"/>
              </a:rPr>
              <a:t>: Ensuring compatibility with different cloud services and maintaining security during data evaluation could be challenging.</a:t>
            </a:r>
            <a:endParaRPr lang="en-US" b="1" kern="100" dirty="0">
              <a:solidFill>
                <a:schemeClr val="tx1"/>
              </a:solidFill>
              <a:effectLst/>
              <a:latin typeface="+mj-lt"/>
              <a:ea typeface="Aptos" panose="020B0004020202020204" pitchFamily="34" charset="0"/>
              <a:cs typeface="Times New Roman" panose="02020603050405020304" pitchFamily="18" charset="0"/>
            </a:endParaRPr>
          </a:p>
          <a:p>
            <a:pPr marL="285750" lvl="0" indent="-285750">
              <a:lnSpc>
                <a:spcPct val="107000"/>
              </a:lnSpc>
              <a:spcAft>
                <a:spcPts val="800"/>
              </a:spcAft>
              <a:buClr>
                <a:schemeClr val="tx1"/>
              </a:buClr>
              <a:buSzPct val="100000"/>
              <a:buFont typeface="Arial" panose="020B0604020202020204" pitchFamily="34" charset="0"/>
              <a:buChar char="•"/>
              <a:tabLst>
                <a:tab pos="457200" algn="l"/>
              </a:tabLst>
            </a:pPr>
            <a:r>
              <a:rPr lang="en-US" b="1" kern="100" dirty="0">
                <a:solidFill>
                  <a:schemeClr val="tx1"/>
                </a:solidFill>
                <a:effectLst/>
                <a:latin typeface="+mj-lt"/>
                <a:ea typeface="Aptos" panose="020B0004020202020204" pitchFamily="34" charset="0"/>
                <a:cs typeface="Times New Roman" panose="02020603050405020304" pitchFamily="18" charset="0"/>
              </a:rPr>
              <a:t>Opportunities</a:t>
            </a:r>
            <a:r>
              <a:rPr lang="en-US" kern="100" dirty="0">
                <a:solidFill>
                  <a:schemeClr val="tx1"/>
                </a:solidFill>
                <a:effectLst/>
                <a:latin typeface="+mj-lt"/>
                <a:ea typeface="Aptos" panose="020B0004020202020204" pitchFamily="34" charset="0"/>
                <a:cs typeface="Times New Roman" panose="02020603050405020304" pitchFamily="18" charset="0"/>
              </a:rPr>
              <a:t>: The app can offer valuable automated security checks and integrate with SIEM systems to enhance cloud security.</a:t>
            </a:r>
          </a:p>
          <a:p>
            <a:pPr marL="285750" lvl="1" indent="-285750">
              <a:buClr>
                <a:schemeClr val="tx1"/>
              </a:buClr>
              <a:buFont typeface="Arial" panose="020B0604020202020204" pitchFamily="34" charset="0"/>
              <a:buChar char="•"/>
            </a:pPr>
            <a:r>
              <a:rPr lang="en-US" b="1" dirty="0">
                <a:solidFill>
                  <a:schemeClr val="tx1"/>
                </a:solidFill>
                <a:effectLst/>
                <a:latin typeface="+mj-lt"/>
                <a:ea typeface="Aptos" panose="020B0004020202020204" pitchFamily="34" charset="0"/>
              </a:rPr>
              <a:t>Threats</a:t>
            </a:r>
            <a:r>
              <a:rPr lang="en-US" dirty="0">
                <a:solidFill>
                  <a:schemeClr val="tx1"/>
                </a:solidFill>
                <a:effectLst/>
                <a:latin typeface="+mj-lt"/>
                <a:ea typeface="Aptos" panose="020B0004020202020204" pitchFamily="34" charset="0"/>
              </a:rPr>
              <a:t>: Changes in cloud services or security standards could require updates, but these can be    managed over time.</a:t>
            </a:r>
            <a:endParaRPr lang="en-US" dirty="0">
              <a:solidFill>
                <a:schemeClr val="tx1"/>
              </a:solidFill>
              <a:latin typeface="+mj-lt"/>
            </a:endParaRPr>
          </a:p>
        </p:txBody>
      </p:sp>
    </p:spTree>
    <p:extLst>
      <p:ext uri="{BB962C8B-B14F-4D97-AF65-F5344CB8AC3E}">
        <p14:creationId xmlns:p14="http://schemas.microsoft.com/office/powerpoint/2010/main" val="5604603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6">
          <a:extLst>
            <a:ext uri="{FF2B5EF4-FFF2-40B4-BE49-F238E27FC236}">
              <a16:creationId xmlns:a16="http://schemas.microsoft.com/office/drawing/2014/main" id="{719536D6-802C-ED8A-7774-A65E9BC46810}"/>
            </a:ext>
          </a:extLst>
        </p:cNvPr>
        <p:cNvGrpSpPr/>
        <p:nvPr/>
      </p:nvGrpSpPr>
      <p:grpSpPr>
        <a:xfrm>
          <a:off x="0" y="0"/>
          <a:ext cx="0" cy="0"/>
          <a:chOff x="0" y="0"/>
          <a:chExt cx="0" cy="0"/>
        </a:xfrm>
      </p:grpSpPr>
      <p:sp>
        <p:nvSpPr>
          <p:cNvPr id="588" name="Google Shape;588;p46">
            <a:extLst>
              <a:ext uri="{FF2B5EF4-FFF2-40B4-BE49-F238E27FC236}">
                <a16:creationId xmlns:a16="http://schemas.microsoft.com/office/drawing/2014/main" id="{0D3CD368-5FCE-359A-6075-4C6BF4B93504}"/>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4" name="TextBox 3">
            <a:extLst>
              <a:ext uri="{FF2B5EF4-FFF2-40B4-BE49-F238E27FC236}">
                <a16:creationId xmlns:a16="http://schemas.microsoft.com/office/drawing/2014/main" id="{8F7EA741-8FE5-6104-8682-C3F13B609A52}"/>
              </a:ext>
            </a:extLst>
          </p:cNvPr>
          <p:cNvSpPr txBox="1"/>
          <p:nvPr/>
        </p:nvSpPr>
        <p:spPr>
          <a:xfrm>
            <a:off x="229870" y="141399"/>
            <a:ext cx="8684260" cy="4578113"/>
          </a:xfrm>
          <a:prstGeom prst="rect">
            <a:avLst/>
          </a:prstGeom>
          <a:noFill/>
        </p:spPr>
        <p:txBody>
          <a:bodyPr wrap="square">
            <a:spAutoFit/>
          </a:bodyPr>
          <a:lstStyle/>
          <a:p>
            <a:pPr>
              <a:lnSpc>
                <a:spcPct val="107000"/>
              </a:lnSpc>
              <a:spcBef>
                <a:spcPts val="800"/>
              </a:spcBef>
              <a:spcAft>
                <a:spcPts val="400"/>
              </a:spcAft>
            </a:pPr>
            <a:r>
              <a:rPr lang="en-US" sz="1600" b="1" kern="100" dirty="0">
                <a:solidFill>
                  <a:srgbClr val="FF0000"/>
                </a:solidFill>
                <a:effectLst/>
                <a:latin typeface="Aptos" panose="020B0004020202020204" pitchFamily="34" charset="0"/>
                <a:ea typeface="Times New Roman" panose="02020603050405020304" pitchFamily="18" charset="0"/>
                <a:cs typeface="Times New Roman" panose="02020603050405020304" pitchFamily="18" charset="0"/>
              </a:rPr>
              <a:t>Economic Feasibility:</a:t>
            </a:r>
          </a:p>
          <a:p>
            <a:pPr>
              <a:lnSpc>
                <a:spcPct val="107000"/>
              </a:lnSpc>
              <a:spcAft>
                <a:spcPts val="800"/>
              </a:spcAft>
            </a:pPr>
            <a:r>
              <a:rPr lang="en-US" sz="1400"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The primary expenses for this project will be related to cloud services, including AWS, Google Cloud, and Microsoft Azure. These platforms are estimated to cost at least $100 per month each, covering the essential services and tools needed for the project. As a student, we can benefit from free or discounted cloud services for up to two months, but if the project extends beyond this, additional funds will need to be allocated. Another major expense will be the cost of assembling a development team, with an estimated monthly cost of $200 per team member. Additionally, there may be costs for third-party tools and services required to enhance the functionality of the app, such as SIEM integrations or vulnerability scanning tools.</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400" b="1" kern="0" dirty="0">
                <a:solidFill>
                  <a:srgbClr val="FF0000"/>
                </a:solidFill>
                <a:effectLst/>
                <a:latin typeface="Arial" panose="020B0604020202020204" pitchFamily="34" charset="0"/>
                <a:ea typeface="Times New Roman" panose="02020603050405020304" pitchFamily="18" charset="0"/>
                <a:cs typeface="Times New Roman" panose="02020603050405020304" pitchFamily="18" charset="0"/>
              </a:rPr>
              <a:t>SWOT:</a:t>
            </a:r>
            <a:endParaRPr lang="en-US" sz="1200" kern="100" dirty="0">
              <a:solidFill>
                <a:srgbClr val="FF0000"/>
              </a:solidFill>
              <a:effectLst/>
              <a:latin typeface="Aptos" panose="020B0004020202020204" pitchFamily="34" charset="0"/>
              <a:ea typeface="Aptos" panose="020B0004020202020204" pitchFamily="34" charset="0"/>
              <a:cs typeface="Times New Roman" panose="02020603050405020304" pitchFamily="18" charset="0"/>
            </a:endParaRPr>
          </a:p>
          <a:p>
            <a:pPr marL="285750" lvl="0" indent="-285750">
              <a:lnSpc>
                <a:spcPct val="107000"/>
              </a:lnSpc>
              <a:spcAft>
                <a:spcPts val="800"/>
              </a:spcAft>
              <a:buClr>
                <a:schemeClr val="tx1"/>
              </a:buClr>
              <a:buSzPct val="100000"/>
              <a:buFont typeface="Arial" panose="020B0604020202020204" pitchFamily="34" charset="0"/>
              <a:buChar char="•"/>
              <a:tabLst>
                <a:tab pos="457200" algn="l"/>
              </a:tabLst>
            </a:pPr>
            <a:r>
              <a:rPr lang="en-US" sz="1400" b="1"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Strengths</a:t>
            </a:r>
            <a:r>
              <a:rPr lang="en-US" sz="1400"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Using student accounts for cloud services helps reduce costs, allowing us to maximize our budget.</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285750" lvl="0" indent="-285750">
              <a:lnSpc>
                <a:spcPct val="107000"/>
              </a:lnSpc>
              <a:spcAft>
                <a:spcPts val="800"/>
              </a:spcAft>
              <a:buClr>
                <a:schemeClr val="tx1"/>
              </a:buClr>
              <a:buSzPct val="100000"/>
              <a:buFont typeface="Arial" panose="020B0604020202020204" pitchFamily="34" charset="0"/>
              <a:buChar char="•"/>
              <a:tabLst>
                <a:tab pos="457200" algn="l"/>
              </a:tabLst>
            </a:pPr>
            <a:r>
              <a:rPr lang="en-US" sz="1400" b="1"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Weaknesses</a:t>
            </a:r>
            <a:r>
              <a:rPr lang="en-US" sz="1400"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Limited budget for marketing and user acquisition could delay the project's visibility and adoption.</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285750" lvl="0" indent="-285750">
              <a:lnSpc>
                <a:spcPct val="107000"/>
              </a:lnSpc>
              <a:spcAft>
                <a:spcPts val="800"/>
              </a:spcAft>
              <a:buClr>
                <a:schemeClr val="tx1"/>
              </a:buClr>
              <a:buSzPct val="100000"/>
              <a:buFont typeface="Arial" panose="020B0604020202020204" pitchFamily="34" charset="0"/>
              <a:buChar char="•"/>
              <a:tabLst>
                <a:tab pos="457200" algn="l"/>
              </a:tabLst>
            </a:pPr>
            <a:r>
              <a:rPr lang="en-US" sz="1400" b="1"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Opportunities</a:t>
            </a:r>
            <a:r>
              <a:rPr lang="en-US" sz="1400" kern="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Potential revenue could be generated through partnerships or licensing the system to organizations in need of cloud security tools.</a:t>
            </a:r>
            <a:endParaRPr lang="en-US" sz="12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285750" indent="-285750">
              <a:buClr>
                <a:schemeClr val="tx1"/>
              </a:buClr>
              <a:buFont typeface="Arial" panose="020B0604020202020204" pitchFamily="34" charset="0"/>
              <a:buChar char="•"/>
            </a:pPr>
            <a:r>
              <a:rPr lang="en-US" sz="1400" b="1" kern="0" dirty="0">
                <a:solidFill>
                  <a:schemeClr val="tx1"/>
                </a:solidFill>
                <a:effectLst/>
                <a:latin typeface="Arial" panose="020B0604020202020204" pitchFamily="34" charset="0"/>
                <a:ea typeface="Times New Roman" panose="02020603050405020304" pitchFamily="18" charset="0"/>
              </a:rPr>
              <a:t>Threats</a:t>
            </a:r>
            <a:r>
              <a:rPr lang="en-US" sz="1400" kern="0" dirty="0">
                <a:solidFill>
                  <a:schemeClr val="tx1"/>
                </a:solidFill>
                <a:effectLst/>
                <a:latin typeface="Arial" panose="020B0604020202020204" pitchFamily="34" charset="0"/>
                <a:ea typeface="Times New Roman" panose="02020603050405020304" pitchFamily="18" charset="0"/>
              </a:rPr>
              <a:t>: Some cloud services and third-party APIs may not be free, leading to unanticipated costs if the project runs longer than expected.</a:t>
            </a:r>
            <a:endParaRPr lang="en-US" dirty="0">
              <a:solidFill>
                <a:schemeClr val="tx1"/>
              </a:solidFill>
            </a:endParaRPr>
          </a:p>
        </p:txBody>
      </p:sp>
    </p:spTree>
    <p:extLst>
      <p:ext uri="{BB962C8B-B14F-4D97-AF65-F5344CB8AC3E}">
        <p14:creationId xmlns:p14="http://schemas.microsoft.com/office/powerpoint/2010/main" val="5786685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6">
          <a:extLst>
            <a:ext uri="{FF2B5EF4-FFF2-40B4-BE49-F238E27FC236}">
              <a16:creationId xmlns:a16="http://schemas.microsoft.com/office/drawing/2014/main" id="{3D04163C-4A7A-F61C-9416-E10137A46663}"/>
            </a:ext>
          </a:extLst>
        </p:cNvPr>
        <p:cNvGrpSpPr/>
        <p:nvPr/>
      </p:nvGrpSpPr>
      <p:grpSpPr>
        <a:xfrm>
          <a:off x="0" y="0"/>
          <a:ext cx="0" cy="0"/>
          <a:chOff x="0" y="0"/>
          <a:chExt cx="0" cy="0"/>
        </a:xfrm>
      </p:grpSpPr>
      <p:sp>
        <p:nvSpPr>
          <p:cNvPr id="588" name="Google Shape;588;p46">
            <a:extLst>
              <a:ext uri="{FF2B5EF4-FFF2-40B4-BE49-F238E27FC236}">
                <a16:creationId xmlns:a16="http://schemas.microsoft.com/office/drawing/2014/main" id="{7A723B3A-ADD0-E114-7D14-989E937BF2F4}"/>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TextBox 2">
            <a:extLst>
              <a:ext uri="{FF2B5EF4-FFF2-40B4-BE49-F238E27FC236}">
                <a16:creationId xmlns:a16="http://schemas.microsoft.com/office/drawing/2014/main" id="{B34349C7-F537-2893-E3E0-9C563A207F75}"/>
              </a:ext>
            </a:extLst>
          </p:cNvPr>
          <p:cNvSpPr txBox="1"/>
          <p:nvPr/>
        </p:nvSpPr>
        <p:spPr>
          <a:xfrm>
            <a:off x="229870" y="141399"/>
            <a:ext cx="8684260" cy="4582152"/>
          </a:xfrm>
          <a:prstGeom prst="rect">
            <a:avLst/>
          </a:prstGeom>
          <a:noFill/>
        </p:spPr>
        <p:txBody>
          <a:bodyPr wrap="square">
            <a:spAutoFit/>
          </a:bodyPr>
          <a:lstStyle/>
          <a:p>
            <a:pPr>
              <a:lnSpc>
                <a:spcPct val="107000"/>
              </a:lnSpc>
              <a:spcAft>
                <a:spcPts val="800"/>
              </a:spcAft>
            </a:pPr>
            <a:r>
              <a:rPr lang="en-US" sz="1600" b="1" kern="100" dirty="0">
                <a:solidFill>
                  <a:srgbClr val="FF0000"/>
                </a:solidFill>
                <a:effectLst/>
                <a:latin typeface="+mj-lt"/>
                <a:ea typeface="Times New Roman" panose="02020603050405020304" pitchFamily="18" charset="0"/>
                <a:cs typeface="Times New Roman" panose="02020603050405020304" pitchFamily="18" charset="0"/>
              </a:rPr>
              <a:t>Schedule Feasibility:</a:t>
            </a:r>
            <a:br>
              <a:rPr lang="en-US" sz="1200" b="1" kern="100" dirty="0">
                <a:solidFill>
                  <a:srgbClr val="FF0000"/>
                </a:solidFill>
                <a:effectLst/>
                <a:latin typeface="+mj-lt"/>
                <a:ea typeface="Aptos" panose="020B0004020202020204" pitchFamily="34" charset="0"/>
                <a:cs typeface="Times New Roman" panose="02020603050405020304" pitchFamily="18" charset="0"/>
              </a:rPr>
            </a:br>
            <a:r>
              <a:rPr lang="en-US" sz="1200" kern="100" dirty="0">
                <a:solidFill>
                  <a:schemeClr val="tx1"/>
                </a:solidFill>
                <a:effectLst/>
                <a:latin typeface="+mj-lt"/>
                <a:ea typeface="Aptos" panose="020B0004020202020204" pitchFamily="34" charset="0"/>
                <a:cs typeface="Times New Roman" panose="02020603050405020304" pitchFamily="18" charset="0"/>
              </a:rPr>
              <a:t>The project is set to be completed within a three-month timeframe, with a clear breakdown of tasks. The first two </a:t>
            </a:r>
            <a:r>
              <a:rPr lang="en-US" sz="1200" kern="100" dirty="0" err="1">
                <a:solidFill>
                  <a:schemeClr val="tx1"/>
                </a:solidFill>
                <a:effectLst/>
                <a:latin typeface="+mj-lt"/>
                <a:ea typeface="Aptos" panose="020B0004020202020204" pitchFamily="34" charset="0"/>
                <a:cs typeface="Times New Roman" panose="02020603050405020304" pitchFamily="18" charset="0"/>
              </a:rPr>
              <a:t>monthes</a:t>
            </a:r>
            <a:r>
              <a:rPr lang="en-US" sz="1200" kern="100" dirty="0">
                <a:solidFill>
                  <a:schemeClr val="tx1"/>
                </a:solidFill>
                <a:effectLst/>
                <a:latin typeface="+mj-lt"/>
                <a:ea typeface="Aptos" panose="020B0004020202020204" pitchFamily="34" charset="0"/>
                <a:cs typeface="Times New Roman" panose="02020603050405020304" pitchFamily="18" charset="0"/>
              </a:rPr>
              <a:t> will focus on research, design, and requirement gathering, while the third month will be dedicated to finalizing the design, testing, and preparing for deployment. To ensure the project stays on schedule, tasks will be prioritized and aligned with the available resources. Any delay may result in missed opportunities, so sticking to the timeline is critical.</a:t>
            </a:r>
          </a:p>
          <a:p>
            <a:pPr>
              <a:lnSpc>
                <a:spcPct val="107000"/>
              </a:lnSpc>
              <a:spcAft>
                <a:spcPts val="800"/>
              </a:spcAft>
            </a:pPr>
            <a:r>
              <a:rPr lang="en-US" sz="1200" b="1" kern="100" dirty="0">
                <a:solidFill>
                  <a:schemeClr val="tx1"/>
                </a:solidFill>
                <a:effectLst/>
                <a:latin typeface="+mj-lt"/>
                <a:ea typeface="Aptos" panose="020B0004020202020204" pitchFamily="34" charset="0"/>
                <a:cs typeface="Times New Roman" panose="02020603050405020304" pitchFamily="18" charset="0"/>
              </a:rPr>
              <a:t>Project Timeline:</a:t>
            </a:r>
            <a:endParaRPr lang="en-US" sz="1200" kern="100" dirty="0">
              <a:solidFill>
                <a:schemeClr val="tx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SzPts val="1000"/>
              <a:buFont typeface="Symbol" panose="05050102010706020507" pitchFamily="18" charset="2"/>
              <a:buChar char=""/>
              <a:tabLst>
                <a:tab pos="457200" algn="l"/>
              </a:tabLst>
            </a:pPr>
            <a:r>
              <a:rPr lang="en-US" sz="1200" b="1" kern="0" dirty="0">
                <a:solidFill>
                  <a:schemeClr val="tx1"/>
                </a:solidFill>
                <a:effectLst/>
                <a:latin typeface="+mj-lt"/>
                <a:ea typeface="Times New Roman" panose="02020603050405020304" pitchFamily="18" charset="0"/>
                <a:cs typeface="Times New Roman" panose="02020603050405020304" pitchFamily="18" charset="0"/>
              </a:rPr>
              <a:t>Start date</a:t>
            </a:r>
            <a:r>
              <a:rPr lang="en-US" sz="1200" kern="0" dirty="0">
                <a:solidFill>
                  <a:schemeClr val="tx1"/>
                </a:solidFill>
                <a:effectLst/>
                <a:latin typeface="+mj-lt"/>
                <a:ea typeface="Times New Roman" panose="02020603050405020304" pitchFamily="18" charset="0"/>
                <a:cs typeface="Times New Roman" panose="02020603050405020304" pitchFamily="18" charset="0"/>
              </a:rPr>
              <a:t>: 15.09.2024</a:t>
            </a:r>
            <a:endParaRPr lang="en-US" sz="1200" kern="100" dirty="0">
              <a:solidFill>
                <a:schemeClr val="tx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SzPts val="1000"/>
              <a:buFont typeface="Symbol" panose="05050102010706020507" pitchFamily="18" charset="2"/>
              <a:buChar char=""/>
              <a:tabLst>
                <a:tab pos="457200" algn="l"/>
              </a:tabLst>
            </a:pPr>
            <a:r>
              <a:rPr lang="en-US" sz="1200" b="1" kern="0" dirty="0">
                <a:solidFill>
                  <a:schemeClr val="tx1"/>
                </a:solidFill>
                <a:effectLst/>
                <a:latin typeface="+mj-lt"/>
                <a:ea typeface="Times New Roman" panose="02020603050405020304" pitchFamily="18" charset="0"/>
                <a:cs typeface="Times New Roman" panose="02020603050405020304" pitchFamily="18" charset="0"/>
              </a:rPr>
              <a:t>Development and Planning</a:t>
            </a:r>
            <a:r>
              <a:rPr lang="en-US" sz="1200" kern="0" dirty="0">
                <a:solidFill>
                  <a:schemeClr val="tx1"/>
                </a:solidFill>
                <a:effectLst/>
                <a:latin typeface="+mj-lt"/>
                <a:ea typeface="Times New Roman" panose="02020603050405020304" pitchFamily="18" charset="0"/>
                <a:cs typeface="Times New Roman" panose="02020603050405020304" pitchFamily="18" charset="0"/>
              </a:rPr>
              <a:t>: 8 weeks </a:t>
            </a:r>
            <a:endParaRPr lang="en-US" sz="1200" kern="100" dirty="0">
              <a:solidFill>
                <a:schemeClr val="tx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SzPts val="1000"/>
              <a:buFont typeface="Symbol" panose="05050102010706020507" pitchFamily="18" charset="2"/>
              <a:buChar char=""/>
              <a:tabLst>
                <a:tab pos="457200" algn="l"/>
              </a:tabLst>
            </a:pPr>
            <a:r>
              <a:rPr lang="en-US" sz="1200" b="1" kern="0" dirty="0">
                <a:solidFill>
                  <a:schemeClr val="tx1"/>
                </a:solidFill>
                <a:effectLst/>
                <a:latin typeface="+mj-lt"/>
                <a:ea typeface="Times New Roman" panose="02020603050405020304" pitchFamily="18" charset="0"/>
                <a:cs typeface="Times New Roman" panose="02020603050405020304" pitchFamily="18" charset="0"/>
              </a:rPr>
              <a:t>Testing and Finalization</a:t>
            </a:r>
            <a:r>
              <a:rPr lang="en-US" sz="1200" kern="0" dirty="0">
                <a:solidFill>
                  <a:schemeClr val="tx1"/>
                </a:solidFill>
                <a:effectLst/>
                <a:latin typeface="+mj-lt"/>
                <a:ea typeface="Times New Roman" panose="02020603050405020304" pitchFamily="18" charset="0"/>
                <a:cs typeface="Times New Roman" panose="02020603050405020304" pitchFamily="18" charset="0"/>
              </a:rPr>
              <a:t>: 4 weeks</a:t>
            </a:r>
            <a:endParaRPr lang="en-US" sz="1200" kern="100" dirty="0">
              <a:solidFill>
                <a:schemeClr val="tx1"/>
              </a:solidFill>
              <a:effectLst/>
              <a:latin typeface="+mj-lt"/>
              <a:ea typeface="Aptos" panose="020B0004020202020204" pitchFamily="34" charset="0"/>
              <a:cs typeface="Times New Roman" panose="02020603050405020304" pitchFamily="18" charset="0"/>
            </a:endParaRPr>
          </a:p>
          <a:p>
            <a:r>
              <a:rPr lang="en-US" sz="1200" b="1" kern="0" dirty="0">
                <a:solidFill>
                  <a:schemeClr val="tx1"/>
                </a:solidFill>
                <a:effectLst/>
                <a:latin typeface="+mj-lt"/>
                <a:ea typeface="Times New Roman" panose="02020603050405020304" pitchFamily="18" charset="0"/>
              </a:rPr>
              <a:t>Finish date</a:t>
            </a:r>
            <a:r>
              <a:rPr lang="en-US" sz="1200" kern="0" dirty="0">
                <a:solidFill>
                  <a:schemeClr val="tx1"/>
                </a:solidFill>
                <a:effectLst/>
                <a:latin typeface="+mj-lt"/>
                <a:ea typeface="Times New Roman" panose="02020603050405020304" pitchFamily="18" charset="0"/>
              </a:rPr>
              <a:t>: 14.12.2024</a:t>
            </a:r>
          </a:p>
          <a:p>
            <a:pPr>
              <a:lnSpc>
                <a:spcPct val="107000"/>
              </a:lnSpc>
              <a:spcAft>
                <a:spcPts val="800"/>
              </a:spcAft>
            </a:pPr>
            <a:endParaRPr lang="en-US" b="1" kern="0" dirty="0">
              <a:solidFill>
                <a:schemeClr val="tx1"/>
              </a:solidFill>
              <a:effectLst/>
              <a:latin typeface="+mj-lt"/>
              <a:ea typeface="Times New Roman" panose="02020603050405020304" pitchFamily="18" charset="0"/>
              <a:cs typeface="Times New Roman" panose="02020603050405020304" pitchFamily="18" charset="0"/>
            </a:endParaRPr>
          </a:p>
          <a:p>
            <a:pPr>
              <a:lnSpc>
                <a:spcPct val="107000"/>
              </a:lnSpc>
              <a:spcAft>
                <a:spcPts val="800"/>
              </a:spcAft>
            </a:pPr>
            <a:r>
              <a:rPr lang="en-US" b="1" kern="0" dirty="0">
                <a:solidFill>
                  <a:srgbClr val="FF0000"/>
                </a:solidFill>
                <a:effectLst/>
                <a:latin typeface="+mj-lt"/>
                <a:ea typeface="Times New Roman" panose="02020603050405020304" pitchFamily="18" charset="0"/>
                <a:cs typeface="Times New Roman" panose="02020603050405020304" pitchFamily="18" charset="0"/>
              </a:rPr>
              <a:t>SWOT:</a:t>
            </a:r>
            <a:endParaRPr lang="en-US" kern="100" dirty="0">
              <a:solidFill>
                <a:srgbClr val="FF0000"/>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SzPts val="1000"/>
              <a:buFont typeface="Symbol" panose="05050102010706020507" pitchFamily="18" charset="2"/>
              <a:buChar char=""/>
              <a:tabLst>
                <a:tab pos="457200" algn="l"/>
              </a:tabLst>
            </a:pPr>
            <a:r>
              <a:rPr lang="en-US" sz="1200" b="1" kern="0" dirty="0">
                <a:solidFill>
                  <a:schemeClr val="tx1"/>
                </a:solidFill>
                <a:effectLst/>
                <a:latin typeface="+mj-lt"/>
                <a:ea typeface="Times New Roman" panose="02020603050405020304" pitchFamily="18" charset="0"/>
                <a:cs typeface="Times New Roman" panose="02020603050405020304" pitchFamily="18" charset="0"/>
              </a:rPr>
              <a:t>Strengths</a:t>
            </a:r>
            <a:r>
              <a:rPr lang="en-US" sz="1200" kern="0" dirty="0">
                <a:solidFill>
                  <a:schemeClr val="tx1"/>
                </a:solidFill>
                <a:effectLst/>
                <a:latin typeface="+mj-lt"/>
                <a:ea typeface="Times New Roman" panose="02020603050405020304" pitchFamily="18" charset="0"/>
                <a:cs typeface="Times New Roman" panose="02020603050405020304" pitchFamily="18" charset="0"/>
              </a:rPr>
              <a:t>: Tasks can be completed in parallel, helping to expedite progress.</a:t>
            </a:r>
            <a:endParaRPr lang="en-US" sz="1200" kern="100" dirty="0">
              <a:solidFill>
                <a:schemeClr val="tx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SzPts val="1000"/>
              <a:buFont typeface="Symbol" panose="05050102010706020507" pitchFamily="18" charset="2"/>
              <a:buChar char=""/>
              <a:tabLst>
                <a:tab pos="457200" algn="l"/>
              </a:tabLst>
            </a:pPr>
            <a:r>
              <a:rPr lang="en-US" sz="1200" b="1" kern="0" dirty="0">
                <a:solidFill>
                  <a:schemeClr val="tx1"/>
                </a:solidFill>
                <a:effectLst/>
                <a:latin typeface="+mj-lt"/>
                <a:ea typeface="Times New Roman" panose="02020603050405020304" pitchFamily="18" charset="0"/>
                <a:cs typeface="Times New Roman" panose="02020603050405020304" pitchFamily="18" charset="0"/>
              </a:rPr>
              <a:t>Weaknesses</a:t>
            </a:r>
            <a:r>
              <a:rPr lang="en-US" sz="1200" kern="0" dirty="0">
                <a:solidFill>
                  <a:schemeClr val="tx1"/>
                </a:solidFill>
                <a:effectLst/>
                <a:latin typeface="+mj-lt"/>
                <a:ea typeface="Times New Roman" panose="02020603050405020304" pitchFamily="18" charset="0"/>
                <a:cs typeface="Times New Roman" panose="02020603050405020304" pitchFamily="18" charset="0"/>
              </a:rPr>
              <a:t>: Delays due to lack of resources or unforeseen issues can disrupt the schedule.</a:t>
            </a:r>
            <a:endParaRPr lang="en-US" sz="1200" kern="100" dirty="0">
              <a:solidFill>
                <a:schemeClr val="tx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SzPts val="1000"/>
              <a:buFont typeface="Symbol" panose="05050102010706020507" pitchFamily="18" charset="2"/>
              <a:buChar char=""/>
              <a:tabLst>
                <a:tab pos="457200" algn="l"/>
              </a:tabLst>
            </a:pPr>
            <a:r>
              <a:rPr lang="en-US" sz="1200" b="1" kern="0" dirty="0">
                <a:solidFill>
                  <a:schemeClr val="tx1"/>
                </a:solidFill>
                <a:effectLst/>
                <a:latin typeface="+mj-lt"/>
                <a:ea typeface="Times New Roman" panose="02020603050405020304" pitchFamily="18" charset="0"/>
                <a:cs typeface="Times New Roman" panose="02020603050405020304" pitchFamily="18" charset="0"/>
              </a:rPr>
              <a:t>Opportunities</a:t>
            </a:r>
            <a:r>
              <a:rPr lang="en-US" sz="1200" kern="0" dirty="0">
                <a:solidFill>
                  <a:schemeClr val="tx1"/>
                </a:solidFill>
                <a:effectLst/>
                <a:latin typeface="+mj-lt"/>
                <a:ea typeface="Times New Roman" panose="02020603050405020304" pitchFamily="18" charset="0"/>
                <a:cs typeface="Times New Roman" panose="02020603050405020304" pitchFamily="18" charset="0"/>
              </a:rPr>
              <a:t>: Agile methodology allows flexibility to adapt and reassign tasks if needed, ensuring continuous progress.</a:t>
            </a:r>
            <a:endParaRPr lang="en-US" sz="1200" kern="100" dirty="0">
              <a:solidFill>
                <a:schemeClr val="tx1"/>
              </a:solidFill>
              <a:effectLst/>
              <a:latin typeface="+mj-lt"/>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SzPts val="1000"/>
              <a:buFont typeface="Symbol" panose="05050102010706020507" pitchFamily="18" charset="2"/>
              <a:buChar char=""/>
              <a:tabLst>
                <a:tab pos="457200" algn="l"/>
              </a:tabLst>
            </a:pPr>
            <a:r>
              <a:rPr lang="en-US" sz="1200" b="1" kern="0" dirty="0">
                <a:solidFill>
                  <a:schemeClr val="tx1"/>
                </a:solidFill>
                <a:effectLst/>
                <a:latin typeface="+mj-lt"/>
                <a:ea typeface="Times New Roman" panose="02020603050405020304" pitchFamily="18" charset="0"/>
                <a:cs typeface="Times New Roman" panose="02020603050405020304" pitchFamily="18" charset="0"/>
              </a:rPr>
              <a:t>Threats</a:t>
            </a:r>
            <a:r>
              <a:rPr lang="en-US" sz="1200" kern="0" dirty="0">
                <a:solidFill>
                  <a:schemeClr val="tx1"/>
                </a:solidFill>
                <a:effectLst/>
                <a:latin typeface="+mj-lt"/>
                <a:ea typeface="Times New Roman" panose="02020603050405020304" pitchFamily="18" charset="0"/>
                <a:cs typeface="Times New Roman" panose="02020603050405020304" pitchFamily="18" charset="0"/>
              </a:rPr>
              <a:t>: Unforeseen challenges or resource constraints could delay project completion, requiring additional time to address issues.</a:t>
            </a:r>
            <a:endParaRPr lang="en-US" sz="1200" kern="100" dirty="0">
              <a:solidFill>
                <a:schemeClr val="tx1"/>
              </a:solidFill>
              <a:effectLst/>
              <a:latin typeface="+mj-l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76532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a:extLst>
            <a:ext uri="{FF2B5EF4-FFF2-40B4-BE49-F238E27FC236}">
              <a16:creationId xmlns:a16="http://schemas.microsoft.com/office/drawing/2014/main" id="{9E88FF3F-948E-5360-3D1C-24C4840E4E05}"/>
            </a:ext>
          </a:extLst>
        </p:cNvPr>
        <p:cNvGrpSpPr/>
        <p:nvPr/>
      </p:nvGrpSpPr>
      <p:grpSpPr>
        <a:xfrm>
          <a:off x="0" y="0"/>
          <a:ext cx="0" cy="0"/>
          <a:chOff x="0" y="0"/>
          <a:chExt cx="0" cy="0"/>
        </a:xfrm>
      </p:grpSpPr>
      <p:sp>
        <p:nvSpPr>
          <p:cNvPr id="401" name="Google Shape;401;p41">
            <a:extLst>
              <a:ext uri="{FF2B5EF4-FFF2-40B4-BE49-F238E27FC236}">
                <a16:creationId xmlns:a16="http://schemas.microsoft.com/office/drawing/2014/main" id="{2BD5E25D-1DC6-7D36-094D-88007325E8A5}"/>
              </a:ext>
            </a:extLst>
          </p:cNvPr>
          <p:cNvSpPr txBox="1">
            <a:spLocks noGrp="1"/>
          </p:cNvSpPr>
          <p:nvPr>
            <p:ph type="title"/>
          </p:nvPr>
        </p:nvSpPr>
        <p:spPr>
          <a:xfrm>
            <a:off x="935980" y="1307100"/>
            <a:ext cx="716154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Requirement Analysis</a:t>
            </a:r>
            <a:endParaRPr dirty="0">
              <a:solidFill>
                <a:schemeClr val="accent1"/>
              </a:solidFill>
            </a:endParaRPr>
          </a:p>
        </p:txBody>
      </p:sp>
      <p:sp>
        <p:nvSpPr>
          <p:cNvPr id="402" name="Google Shape;402;p41">
            <a:extLst>
              <a:ext uri="{FF2B5EF4-FFF2-40B4-BE49-F238E27FC236}">
                <a16:creationId xmlns:a16="http://schemas.microsoft.com/office/drawing/2014/main" id="{FCA0A300-4C40-2951-6065-808919D229CF}"/>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extLst>
      <p:ext uri="{BB962C8B-B14F-4D97-AF65-F5344CB8AC3E}">
        <p14:creationId xmlns:p14="http://schemas.microsoft.com/office/powerpoint/2010/main" val="17067117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3" name="Google Shape;563;p45"/>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4" name="Picture 3">
            <a:extLst>
              <a:ext uri="{FF2B5EF4-FFF2-40B4-BE49-F238E27FC236}">
                <a16:creationId xmlns:a16="http://schemas.microsoft.com/office/drawing/2014/main" id="{6998A889-1365-420A-6B33-923F72159978}"/>
              </a:ext>
            </a:extLst>
          </p:cNvPr>
          <p:cNvPicPr>
            <a:picLocks noChangeAspect="1"/>
          </p:cNvPicPr>
          <p:nvPr/>
        </p:nvPicPr>
        <p:blipFill>
          <a:blip r:embed="rId3"/>
          <a:stretch>
            <a:fillRect/>
          </a:stretch>
        </p:blipFill>
        <p:spPr>
          <a:xfrm>
            <a:off x="225811" y="1722120"/>
            <a:ext cx="8692378" cy="2793047"/>
          </a:xfrm>
          <a:prstGeom prst="rect">
            <a:avLst/>
          </a:prstGeom>
        </p:spPr>
      </p:pic>
      <p:sp>
        <p:nvSpPr>
          <p:cNvPr id="6" name="TextBox 5">
            <a:extLst>
              <a:ext uri="{FF2B5EF4-FFF2-40B4-BE49-F238E27FC236}">
                <a16:creationId xmlns:a16="http://schemas.microsoft.com/office/drawing/2014/main" id="{16A041E9-5D58-5510-9D91-4A6CDCC6FDAA}"/>
              </a:ext>
            </a:extLst>
          </p:cNvPr>
          <p:cNvSpPr txBox="1"/>
          <p:nvPr/>
        </p:nvSpPr>
        <p:spPr>
          <a:xfrm>
            <a:off x="546100" y="1052976"/>
            <a:ext cx="1835150" cy="376065"/>
          </a:xfrm>
          <a:prstGeom prst="rect">
            <a:avLst/>
          </a:prstGeom>
          <a:noFill/>
        </p:spPr>
        <p:txBody>
          <a:bodyPr wrap="square">
            <a:spAutoFit/>
          </a:bodyPr>
          <a:lstStyle/>
          <a:p>
            <a:pPr>
              <a:lnSpc>
                <a:spcPct val="107000"/>
              </a:lnSpc>
              <a:spcAft>
                <a:spcPts val="800"/>
              </a:spcAft>
            </a:pPr>
            <a:r>
              <a:rPr lang="en-US" sz="1800" b="1"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Report-based:</a:t>
            </a:r>
            <a:endParaRPr lang="en-US" sz="1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D0BB47F6-29DD-9622-4E8D-D4A8D81606F6}"/>
              </a:ext>
            </a:extLst>
          </p:cNvPr>
          <p:cNvSpPr txBox="1"/>
          <p:nvPr/>
        </p:nvSpPr>
        <p:spPr>
          <a:xfrm>
            <a:off x="2381250" y="298232"/>
            <a:ext cx="4593590" cy="461665"/>
          </a:xfrm>
          <a:prstGeom prst="rect">
            <a:avLst/>
          </a:prstGeom>
          <a:noFill/>
        </p:spPr>
        <p:txBody>
          <a:bodyPr wrap="square">
            <a:spAutoFit/>
          </a:bodyPr>
          <a:lstStyle/>
          <a:p>
            <a:r>
              <a:rPr lang="en-US" sz="2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Work Breakdown Structure (WBS)</a:t>
            </a:r>
            <a:endParaRPr lang="en-US" sz="2400"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15CBE711-04FB-002A-8442-66F64D8C7C30}"/>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09E84261-890D-11EA-0E1D-E0462CBA4C54}"/>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6" name="TextBox 5">
            <a:extLst>
              <a:ext uri="{FF2B5EF4-FFF2-40B4-BE49-F238E27FC236}">
                <a16:creationId xmlns:a16="http://schemas.microsoft.com/office/drawing/2014/main" id="{BCFB9885-87DA-0152-81A8-799A2AEF071B}"/>
              </a:ext>
            </a:extLst>
          </p:cNvPr>
          <p:cNvSpPr txBox="1"/>
          <p:nvPr/>
        </p:nvSpPr>
        <p:spPr>
          <a:xfrm>
            <a:off x="546100" y="1052976"/>
            <a:ext cx="1835150" cy="376065"/>
          </a:xfrm>
          <a:prstGeom prst="rect">
            <a:avLst/>
          </a:prstGeom>
          <a:noFill/>
        </p:spPr>
        <p:txBody>
          <a:bodyPr wrap="square">
            <a:spAutoFit/>
          </a:bodyPr>
          <a:lstStyle/>
          <a:p>
            <a:pPr>
              <a:lnSpc>
                <a:spcPct val="107000"/>
              </a:lnSpc>
              <a:spcAft>
                <a:spcPts val="800"/>
              </a:spcAft>
            </a:pPr>
            <a:r>
              <a:rPr lang="en-US" sz="1800" b="1" kern="100" dirty="0">
                <a:solidFill>
                  <a:schemeClr val="tx1"/>
                </a:solidFill>
                <a:latin typeface="Arial" panose="020B0604020202020204" pitchFamily="34" charset="0"/>
                <a:ea typeface="Aptos" panose="020B0004020202020204" pitchFamily="34" charset="0"/>
                <a:cs typeface="Times New Roman" panose="02020603050405020304" pitchFamily="18" charset="0"/>
              </a:rPr>
              <a:t>App</a:t>
            </a:r>
            <a:r>
              <a:rPr lang="en-US" sz="1800" b="1"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-based:</a:t>
            </a:r>
            <a:endParaRPr lang="en-US" sz="16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CF9CF4A0-732B-7163-2C60-A341CFD7A2EF}"/>
              </a:ext>
            </a:extLst>
          </p:cNvPr>
          <p:cNvSpPr txBox="1"/>
          <p:nvPr/>
        </p:nvSpPr>
        <p:spPr>
          <a:xfrm>
            <a:off x="2381250" y="298232"/>
            <a:ext cx="4593590" cy="461665"/>
          </a:xfrm>
          <a:prstGeom prst="rect">
            <a:avLst/>
          </a:prstGeom>
          <a:noFill/>
        </p:spPr>
        <p:txBody>
          <a:bodyPr wrap="square">
            <a:spAutoFit/>
          </a:bodyPr>
          <a:lstStyle/>
          <a:p>
            <a:r>
              <a:rPr lang="en-US" sz="2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Work Breakdown Structure (WBS)</a:t>
            </a:r>
            <a:endParaRPr lang="en-US" sz="2400" dirty="0">
              <a:solidFill>
                <a:schemeClr val="tx1"/>
              </a:solidFill>
            </a:endParaRPr>
          </a:p>
        </p:txBody>
      </p:sp>
      <p:pic>
        <p:nvPicPr>
          <p:cNvPr id="2" name="Picture 1">
            <a:extLst>
              <a:ext uri="{FF2B5EF4-FFF2-40B4-BE49-F238E27FC236}">
                <a16:creationId xmlns:a16="http://schemas.microsoft.com/office/drawing/2014/main" id="{452A5950-F7F1-C90E-1556-40531A1BA9C6}"/>
              </a:ext>
            </a:extLst>
          </p:cNvPr>
          <p:cNvPicPr>
            <a:picLocks noChangeAspect="1"/>
          </p:cNvPicPr>
          <p:nvPr/>
        </p:nvPicPr>
        <p:blipFill>
          <a:blip r:embed="rId3"/>
          <a:stretch>
            <a:fillRect/>
          </a:stretch>
        </p:blipFill>
        <p:spPr>
          <a:xfrm>
            <a:off x="257049" y="1864360"/>
            <a:ext cx="8540151" cy="2066607"/>
          </a:xfrm>
          <a:prstGeom prst="rect">
            <a:avLst/>
          </a:prstGeom>
        </p:spPr>
      </p:pic>
    </p:spTree>
    <p:extLst>
      <p:ext uri="{BB962C8B-B14F-4D97-AF65-F5344CB8AC3E}">
        <p14:creationId xmlns:p14="http://schemas.microsoft.com/office/powerpoint/2010/main" val="1079558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23C9A05B-27AA-6371-2DC2-F95A7E8647BF}"/>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4E1D632B-FD4C-8019-018B-DF87376C4597}"/>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3" name="Picture 2" descr="A diagram of a network&#10;&#10;Description automatically generated">
            <a:extLst>
              <a:ext uri="{FF2B5EF4-FFF2-40B4-BE49-F238E27FC236}">
                <a16:creationId xmlns:a16="http://schemas.microsoft.com/office/drawing/2014/main" id="{8058D7AF-0FFE-4B93-7B4E-C7A69B88DA81}"/>
              </a:ext>
            </a:extLst>
          </p:cNvPr>
          <p:cNvPicPr>
            <a:picLocks noChangeAspect="1"/>
          </p:cNvPicPr>
          <p:nvPr/>
        </p:nvPicPr>
        <p:blipFill>
          <a:blip r:embed="rId3"/>
          <a:stretch>
            <a:fillRect/>
          </a:stretch>
        </p:blipFill>
        <p:spPr>
          <a:xfrm>
            <a:off x="232859" y="132645"/>
            <a:ext cx="8138981" cy="4502526"/>
          </a:xfrm>
          <a:prstGeom prst="rect">
            <a:avLst/>
          </a:prstGeom>
        </p:spPr>
      </p:pic>
    </p:spTree>
    <p:extLst>
      <p:ext uri="{BB962C8B-B14F-4D97-AF65-F5344CB8AC3E}">
        <p14:creationId xmlns:p14="http://schemas.microsoft.com/office/powerpoint/2010/main" val="37000599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2F157ABE-EE0C-1AF5-BE11-7DDE6BF90A07}"/>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5CAF30E1-2D03-65B6-F7FA-EC72B2FEEB60}"/>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 name="Picture 1" descr="A diagram of a cloud service assessment&#10;&#10;Description automatically generated">
            <a:extLst>
              <a:ext uri="{FF2B5EF4-FFF2-40B4-BE49-F238E27FC236}">
                <a16:creationId xmlns:a16="http://schemas.microsoft.com/office/drawing/2014/main" id="{0AACD3D9-871F-DF6D-C0FC-45D9462C2C59}"/>
              </a:ext>
            </a:extLst>
          </p:cNvPr>
          <p:cNvPicPr>
            <a:picLocks noChangeAspect="1"/>
          </p:cNvPicPr>
          <p:nvPr/>
        </p:nvPicPr>
        <p:blipFill>
          <a:blip r:embed="rId3"/>
          <a:stretch>
            <a:fillRect/>
          </a:stretch>
        </p:blipFill>
        <p:spPr>
          <a:xfrm>
            <a:off x="716280" y="325731"/>
            <a:ext cx="7122160" cy="4211662"/>
          </a:xfrm>
          <a:prstGeom prst="rect">
            <a:avLst/>
          </a:prstGeom>
        </p:spPr>
      </p:pic>
    </p:spTree>
    <p:extLst>
      <p:ext uri="{BB962C8B-B14F-4D97-AF65-F5344CB8AC3E}">
        <p14:creationId xmlns:p14="http://schemas.microsoft.com/office/powerpoint/2010/main" val="4211950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9" name="Google Shape;299;p35"/>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dirty="0"/>
          </a:p>
        </p:txBody>
      </p:sp>
      <p:pic>
        <p:nvPicPr>
          <p:cNvPr id="1026" name="Picture 2" descr="What is Cloud Computing?">
            <a:extLst>
              <a:ext uri="{FF2B5EF4-FFF2-40B4-BE49-F238E27FC236}">
                <a16:creationId xmlns:a16="http://schemas.microsoft.com/office/drawing/2014/main" id="{B4A00552-D4C0-33D9-3F36-FF778FDECA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0749" y="1725837"/>
            <a:ext cx="3650046" cy="26617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A592079-1F9A-04B1-88A3-0DB883FCAB76}"/>
              </a:ext>
            </a:extLst>
          </p:cNvPr>
          <p:cNvSpPr txBox="1"/>
          <p:nvPr/>
        </p:nvSpPr>
        <p:spPr>
          <a:xfrm>
            <a:off x="2699282" y="275811"/>
            <a:ext cx="3849131" cy="461665"/>
          </a:xfrm>
          <a:prstGeom prst="rect">
            <a:avLst/>
          </a:prstGeom>
          <a:noFill/>
        </p:spPr>
        <p:txBody>
          <a:bodyPr wrap="none" rtlCol="0">
            <a:spAutoFit/>
          </a:bodyPr>
          <a:lstStyle/>
          <a:p>
            <a:r>
              <a:rPr lang="en-US" sz="2400" dirty="0">
                <a:solidFill>
                  <a:schemeClr val="tx1"/>
                </a:solidFill>
              </a:rPr>
              <a:t>What is Cloud Computing?</a:t>
            </a:r>
          </a:p>
        </p:txBody>
      </p:sp>
      <p:sp>
        <p:nvSpPr>
          <p:cNvPr id="10" name="TextBox 9">
            <a:extLst>
              <a:ext uri="{FF2B5EF4-FFF2-40B4-BE49-F238E27FC236}">
                <a16:creationId xmlns:a16="http://schemas.microsoft.com/office/drawing/2014/main" id="{EF50A634-7506-89C5-C1DF-BE5D4413F7D5}"/>
              </a:ext>
            </a:extLst>
          </p:cNvPr>
          <p:cNvSpPr txBox="1"/>
          <p:nvPr/>
        </p:nvSpPr>
        <p:spPr>
          <a:xfrm>
            <a:off x="457788" y="906322"/>
            <a:ext cx="8153007" cy="738664"/>
          </a:xfrm>
          <a:prstGeom prst="rect">
            <a:avLst/>
          </a:prstGeom>
          <a:noFill/>
        </p:spPr>
        <p:txBody>
          <a:bodyPr wrap="square">
            <a:spAutoFit/>
          </a:bodyPr>
          <a:lstStyle/>
          <a:p>
            <a:r>
              <a:rPr lang="en-US" dirty="0">
                <a:solidFill>
                  <a:schemeClr val="tx1"/>
                </a:solidFill>
              </a:rPr>
              <a:t>The delivery of computing services (like storage, processing power, and software) over the internet. It allows users to access these services on-demand, without the need for internal infrastructure or hardware.</a:t>
            </a:r>
          </a:p>
        </p:txBody>
      </p:sp>
      <p:sp>
        <p:nvSpPr>
          <p:cNvPr id="11" name="TextBox 10">
            <a:extLst>
              <a:ext uri="{FF2B5EF4-FFF2-40B4-BE49-F238E27FC236}">
                <a16:creationId xmlns:a16="http://schemas.microsoft.com/office/drawing/2014/main" id="{D156A695-C81F-C8BB-6508-22A51DE916BF}"/>
              </a:ext>
            </a:extLst>
          </p:cNvPr>
          <p:cNvSpPr txBox="1"/>
          <p:nvPr/>
        </p:nvSpPr>
        <p:spPr>
          <a:xfrm>
            <a:off x="1430594" y="1982677"/>
            <a:ext cx="2433680" cy="400110"/>
          </a:xfrm>
          <a:prstGeom prst="rect">
            <a:avLst/>
          </a:prstGeom>
          <a:noFill/>
        </p:spPr>
        <p:txBody>
          <a:bodyPr wrap="none" rtlCol="0">
            <a:spAutoFit/>
          </a:bodyPr>
          <a:lstStyle/>
          <a:p>
            <a:r>
              <a:rPr lang="en-US" sz="2000" dirty="0">
                <a:solidFill>
                  <a:schemeClr val="tx1"/>
                </a:solidFill>
              </a:rPr>
              <a:t>Why is it important?</a:t>
            </a:r>
          </a:p>
        </p:txBody>
      </p:sp>
      <p:sp>
        <p:nvSpPr>
          <p:cNvPr id="13" name="TextBox 12">
            <a:extLst>
              <a:ext uri="{FF2B5EF4-FFF2-40B4-BE49-F238E27FC236}">
                <a16:creationId xmlns:a16="http://schemas.microsoft.com/office/drawing/2014/main" id="{57BF03B7-1460-F59C-235C-EF170F3C6FE0}"/>
              </a:ext>
            </a:extLst>
          </p:cNvPr>
          <p:cNvSpPr txBox="1"/>
          <p:nvPr/>
        </p:nvSpPr>
        <p:spPr>
          <a:xfrm>
            <a:off x="457788" y="2501119"/>
            <a:ext cx="1669047" cy="307777"/>
          </a:xfrm>
          <a:prstGeom prst="rect">
            <a:avLst/>
          </a:prstGeom>
          <a:noFill/>
        </p:spPr>
        <p:txBody>
          <a:bodyPr wrap="none" rtlCol="0">
            <a:spAutoFit/>
          </a:bodyPr>
          <a:lstStyle/>
          <a:p>
            <a:pPr marL="285750" indent="-285750">
              <a:buClr>
                <a:schemeClr val="tx1"/>
              </a:buClr>
              <a:buFont typeface="Arial" panose="020B0604020202020204" pitchFamily="34" charset="0"/>
              <a:buChar char="•"/>
            </a:pPr>
            <a:r>
              <a:rPr lang="en-US" dirty="0">
                <a:solidFill>
                  <a:schemeClr val="tx1"/>
                </a:solidFill>
              </a:rPr>
              <a:t>Cost-Efficiency</a:t>
            </a:r>
          </a:p>
        </p:txBody>
      </p:sp>
      <p:sp>
        <p:nvSpPr>
          <p:cNvPr id="15" name="TextBox 14">
            <a:extLst>
              <a:ext uri="{FF2B5EF4-FFF2-40B4-BE49-F238E27FC236}">
                <a16:creationId xmlns:a16="http://schemas.microsoft.com/office/drawing/2014/main" id="{3932FE2F-6B1D-43F5-8689-8F6D12BF22DB}"/>
              </a:ext>
            </a:extLst>
          </p:cNvPr>
          <p:cNvSpPr txBox="1"/>
          <p:nvPr/>
        </p:nvSpPr>
        <p:spPr>
          <a:xfrm>
            <a:off x="457788" y="2902823"/>
            <a:ext cx="6506850" cy="307777"/>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solidFill>
                  <a:schemeClr val="tx1"/>
                </a:solidFill>
              </a:rPr>
              <a:t>Scalability</a:t>
            </a:r>
          </a:p>
        </p:txBody>
      </p:sp>
      <p:sp>
        <p:nvSpPr>
          <p:cNvPr id="18" name="TextBox 17">
            <a:extLst>
              <a:ext uri="{FF2B5EF4-FFF2-40B4-BE49-F238E27FC236}">
                <a16:creationId xmlns:a16="http://schemas.microsoft.com/office/drawing/2014/main" id="{269706F8-4447-DC2A-E345-C541CA13D303}"/>
              </a:ext>
            </a:extLst>
          </p:cNvPr>
          <p:cNvSpPr txBox="1"/>
          <p:nvPr/>
        </p:nvSpPr>
        <p:spPr>
          <a:xfrm>
            <a:off x="457788" y="3299768"/>
            <a:ext cx="6506850" cy="307777"/>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solidFill>
                  <a:schemeClr val="tx1"/>
                </a:solidFill>
              </a:rPr>
              <a:t>Accessibility</a:t>
            </a:r>
          </a:p>
        </p:txBody>
      </p:sp>
      <p:sp>
        <p:nvSpPr>
          <p:cNvPr id="19" name="TextBox 18">
            <a:extLst>
              <a:ext uri="{FF2B5EF4-FFF2-40B4-BE49-F238E27FC236}">
                <a16:creationId xmlns:a16="http://schemas.microsoft.com/office/drawing/2014/main" id="{797E7F6E-BC4C-F423-391F-AF38BFAA7CE6}"/>
              </a:ext>
            </a:extLst>
          </p:cNvPr>
          <p:cNvSpPr txBox="1"/>
          <p:nvPr/>
        </p:nvSpPr>
        <p:spPr>
          <a:xfrm>
            <a:off x="457788" y="3696713"/>
            <a:ext cx="6506850" cy="307777"/>
          </a:xfrm>
          <a:prstGeom prst="rect">
            <a:avLst/>
          </a:prstGeom>
          <a:noFill/>
        </p:spPr>
        <p:txBody>
          <a:bodyPr wrap="square">
            <a:spAutoFit/>
          </a:bodyPr>
          <a:lstStyle/>
          <a:p>
            <a:pPr marL="285750" indent="-285750">
              <a:buClr>
                <a:schemeClr val="tx1"/>
              </a:buClr>
              <a:buFont typeface="Arial" panose="020B0604020202020204" pitchFamily="34" charset="0"/>
              <a:buChar char="•"/>
            </a:pPr>
            <a:r>
              <a:rPr lang="en-US" dirty="0">
                <a:solidFill>
                  <a:schemeClr val="tx1"/>
                </a:solidFill>
              </a:rPr>
              <a:t>Business Continuity</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7FB861DC-16EF-1836-5741-D0F12A0948BD}"/>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477DC0FC-4077-BFC4-34AB-A562D632D766}"/>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3" name="Picture 2">
            <a:extLst>
              <a:ext uri="{FF2B5EF4-FFF2-40B4-BE49-F238E27FC236}">
                <a16:creationId xmlns:a16="http://schemas.microsoft.com/office/drawing/2014/main" id="{D8E858F0-9EF3-AFD8-9E62-5ED13CF2CFEC}"/>
              </a:ext>
            </a:extLst>
          </p:cNvPr>
          <p:cNvPicPr>
            <a:picLocks noChangeAspect="1"/>
          </p:cNvPicPr>
          <p:nvPr/>
        </p:nvPicPr>
        <p:blipFill>
          <a:blip r:embed="rId3"/>
          <a:stretch>
            <a:fillRect/>
          </a:stretch>
        </p:blipFill>
        <p:spPr>
          <a:xfrm>
            <a:off x="787400" y="232350"/>
            <a:ext cx="7056120" cy="4376151"/>
          </a:xfrm>
          <a:prstGeom prst="rect">
            <a:avLst/>
          </a:prstGeom>
        </p:spPr>
      </p:pic>
    </p:spTree>
    <p:extLst>
      <p:ext uri="{BB962C8B-B14F-4D97-AF65-F5344CB8AC3E}">
        <p14:creationId xmlns:p14="http://schemas.microsoft.com/office/powerpoint/2010/main" val="717674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6F37D46B-4AB3-227A-E299-5748A04DF331}"/>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FA78E328-45A7-ED30-6A04-848D4C13D91B}"/>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2" name="Picture 1">
            <a:extLst>
              <a:ext uri="{FF2B5EF4-FFF2-40B4-BE49-F238E27FC236}">
                <a16:creationId xmlns:a16="http://schemas.microsoft.com/office/drawing/2014/main" id="{3BC64C1F-E9D1-7505-D1F4-8C7313FD5B8E}"/>
              </a:ext>
            </a:extLst>
          </p:cNvPr>
          <p:cNvPicPr>
            <a:picLocks noChangeAspect="1"/>
          </p:cNvPicPr>
          <p:nvPr/>
        </p:nvPicPr>
        <p:blipFill>
          <a:blip r:embed="rId3"/>
          <a:stretch>
            <a:fillRect/>
          </a:stretch>
        </p:blipFill>
        <p:spPr>
          <a:xfrm>
            <a:off x="618340" y="97348"/>
            <a:ext cx="7433460" cy="4632411"/>
          </a:xfrm>
          <a:prstGeom prst="rect">
            <a:avLst/>
          </a:prstGeom>
        </p:spPr>
      </p:pic>
    </p:spTree>
    <p:extLst>
      <p:ext uri="{BB962C8B-B14F-4D97-AF65-F5344CB8AC3E}">
        <p14:creationId xmlns:p14="http://schemas.microsoft.com/office/powerpoint/2010/main" val="963374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D78310D8-FD48-D35E-1BFC-2E0351930506}"/>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4B18281E-B5A4-A1F7-C539-444625BA9C0A}"/>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3" name="Picture 2">
            <a:extLst>
              <a:ext uri="{FF2B5EF4-FFF2-40B4-BE49-F238E27FC236}">
                <a16:creationId xmlns:a16="http://schemas.microsoft.com/office/drawing/2014/main" id="{3CE49D4A-F625-03DD-EC2C-B31B8CB0D0FA}"/>
              </a:ext>
            </a:extLst>
          </p:cNvPr>
          <p:cNvPicPr>
            <a:picLocks noChangeAspect="1"/>
          </p:cNvPicPr>
          <p:nvPr/>
        </p:nvPicPr>
        <p:blipFill>
          <a:blip r:embed="rId3"/>
          <a:stretch>
            <a:fillRect/>
          </a:stretch>
        </p:blipFill>
        <p:spPr>
          <a:xfrm>
            <a:off x="727710" y="123468"/>
            <a:ext cx="7109460" cy="4564183"/>
          </a:xfrm>
          <a:prstGeom prst="rect">
            <a:avLst/>
          </a:prstGeom>
        </p:spPr>
      </p:pic>
    </p:spTree>
    <p:extLst>
      <p:ext uri="{BB962C8B-B14F-4D97-AF65-F5344CB8AC3E}">
        <p14:creationId xmlns:p14="http://schemas.microsoft.com/office/powerpoint/2010/main" val="3318693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0182A3EF-338F-6F48-5482-838F27DE4CC9}"/>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2FF18899-6A27-75AF-9B90-7431F9671EE6}"/>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2" name="Picture 1" descr="A graph of a project&#10;&#10;Description automatically generated">
            <a:extLst>
              <a:ext uri="{FF2B5EF4-FFF2-40B4-BE49-F238E27FC236}">
                <a16:creationId xmlns:a16="http://schemas.microsoft.com/office/drawing/2014/main" id="{D51D4C7D-95A0-BAB0-E9BF-FEECC3DD24B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280" y="629620"/>
            <a:ext cx="6878320" cy="4093189"/>
          </a:xfrm>
          <a:prstGeom prst="rect">
            <a:avLst/>
          </a:prstGeom>
          <a:noFill/>
          <a:ln>
            <a:noFill/>
          </a:ln>
        </p:spPr>
      </p:pic>
      <p:sp>
        <p:nvSpPr>
          <p:cNvPr id="5" name="TextBox 4">
            <a:extLst>
              <a:ext uri="{FF2B5EF4-FFF2-40B4-BE49-F238E27FC236}">
                <a16:creationId xmlns:a16="http://schemas.microsoft.com/office/drawing/2014/main" id="{3C44C50B-ED77-63CD-0FE5-E8D0AB0BBECD}"/>
              </a:ext>
            </a:extLst>
          </p:cNvPr>
          <p:cNvSpPr txBox="1"/>
          <p:nvPr/>
        </p:nvSpPr>
        <p:spPr>
          <a:xfrm>
            <a:off x="3397885" y="105192"/>
            <a:ext cx="1580515" cy="400110"/>
          </a:xfrm>
          <a:prstGeom prst="rect">
            <a:avLst/>
          </a:prstGeom>
          <a:noFill/>
        </p:spPr>
        <p:txBody>
          <a:bodyPr wrap="square">
            <a:spAutoFit/>
          </a:bodyPr>
          <a:lstStyle/>
          <a:p>
            <a:r>
              <a:rPr lang="en-US" sz="2000" b="1"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Gantt Chart</a:t>
            </a:r>
            <a:endParaRPr lang="en-US" sz="2000" b="1" dirty="0">
              <a:solidFill>
                <a:schemeClr val="tx1"/>
              </a:solidFill>
            </a:endParaRPr>
          </a:p>
        </p:txBody>
      </p:sp>
    </p:spTree>
    <p:extLst>
      <p:ext uri="{BB962C8B-B14F-4D97-AF65-F5344CB8AC3E}">
        <p14:creationId xmlns:p14="http://schemas.microsoft.com/office/powerpoint/2010/main" val="39767987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833BCED6-1F3A-3E3D-8F6C-8140C3C322C3}"/>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1003B55E-7644-1610-0560-461A77A466C1}"/>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5" name="TextBox 4">
            <a:extLst>
              <a:ext uri="{FF2B5EF4-FFF2-40B4-BE49-F238E27FC236}">
                <a16:creationId xmlns:a16="http://schemas.microsoft.com/office/drawing/2014/main" id="{4F116E5D-B05E-B759-9ABF-BBD0D77BF7B4}"/>
              </a:ext>
            </a:extLst>
          </p:cNvPr>
          <p:cNvSpPr txBox="1"/>
          <p:nvPr/>
        </p:nvSpPr>
        <p:spPr>
          <a:xfrm>
            <a:off x="2361829" y="448327"/>
            <a:ext cx="1229731" cy="461665"/>
          </a:xfrm>
          <a:prstGeom prst="rect">
            <a:avLst/>
          </a:prstGeom>
          <a:noFill/>
        </p:spPr>
        <p:txBody>
          <a:bodyPr wrap="square">
            <a:spAutoFit/>
          </a:bodyPr>
          <a:lstStyle/>
          <a:p>
            <a:r>
              <a:rPr lang="en-US" sz="2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CPM</a:t>
            </a:r>
            <a:endParaRPr lang="en-US" sz="2000" b="1" dirty="0">
              <a:solidFill>
                <a:schemeClr val="tx1"/>
              </a:solidFill>
            </a:endParaRPr>
          </a:p>
        </p:txBody>
      </p:sp>
      <p:pic>
        <p:nvPicPr>
          <p:cNvPr id="6" name="Picture 5">
            <a:extLst>
              <a:ext uri="{FF2B5EF4-FFF2-40B4-BE49-F238E27FC236}">
                <a16:creationId xmlns:a16="http://schemas.microsoft.com/office/drawing/2014/main" id="{6CD7B640-6115-33F8-D120-7C262D808C54}"/>
              </a:ext>
            </a:extLst>
          </p:cNvPr>
          <p:cNvPicPr>
            <a:picLocks noChangeAspect="1"/>
          </p:cNvPicPr>
          <p:nvPr/>
        </p:nvPicPr>
        <p:blipFill>
          <a:blip r:embed="rId3"/>
          <a:stretch>
            <a:fillRect/>
          </a:stretch>
        </p:blipFill>
        <p:spPr>
          <a:xfrm>
            <a:off x="5463388" y="623280"/>
            <a:ext cx="3510569" cy="3896939"/>
          </a:xfrm>
          <a:prstGeom prst="rect">
            <a:avLst/>
          </a:prstGeom>
        </p:spPr>
      </p:pic>
      <p:pic>
        <p:nvPicPr>
          <p:cNvPr id="7" name="Picture 6" descr="A diagram of a company&#10;&#10;Description automatically generated">
            <a:extLst>
              <a:ext uri="{FF2B5EF4-FFF2-40B4-BE49-F238E27FC236}">
                <a16:creationId xmlns:a16="http://schemas.microsoft.com/office/drawing/2014/main" id="{324BF1AA-05D5-019E-EDB5-C6B7BB18E12C}"/>
              </a:ext>
            </a:extLst>
          </p:cNvPr>
          <p:cNvPicPr>
            <a:picLocks noChangeAspect="1"/>
          </p:cNvPicPr>
          <p:nvPr/>
        </p:nvPicPr>
        <p:blipFill>
          <a:blip r:embed="rId4"/>
          <a:stretch>
            <a:fillRect/>
          </a:stretch>
        </p:blipFill>
        <p:spPr>
          <a:xfrm>
            <a:off x="170043" y="1193070"/>
            <a:ext cx="5120808" cy="2828480"/>
          </a:xfrm>
          <a:prstGeom prst="rect">
            <a:avLst/>
          </a:prstGeom>
        </p:spPr>
      </p:pic>
    </p:spTree>
    <p:extLst>
      <p:ext uri="{BB962C8B-B14F-4D97-AF65-F5344CB8AC3E}">
        <p14:creationId xmlns:p14="http://schemas.microsoft.com/office/powerpoint/2010/main" val="1586030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4A3AC709-5366-4569-9DB3-F6FE12106E7C}"/>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CC49C5F0-DB5A-9BB3-40E3-AECECE000E8C}"/>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5" name="TextBox 4">
            <a:extLst>
              <a:ext uri="{FF2B5EF4-FFF2-40B4-BE49-F238E27FC236}">
                <a16:creationId xmlns:a16="http://schemas.microsoft.com/office/drawing/2014/main" id="{71FBA3D2-F84D-35AA-0692-67B0EFE38EFB}"/>
              </a:ext>
            </a:extLst>
          </p:cNvPr>
          <p:cNvSpPr txBox="1"/>
          <p:nvPr/>
        </p:nvSpPr>
        <p:spPr>
          <a:xfrm>
            <a:off x="903869" y="2110085"/>
            <a:ext cx="1895211" cy="461665"/>
          </a:xfrm>
          <a:prstGeom prst="rect">
            <a:avLst/>
          </a:prstGeom>
          <a:noFill/>
        </p:spPr>
        <p:txBody>
          <a:bodyPr wrap="square">
            <a:spAutoFit/>
          </a:bodyPr>
          <a:lstStyle/>
          <a:p>
            <a:r>
              <a:rPr lang="en-US" sz="2400"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PERT Chart</a:t>
            </a:r>
            <a:endParaRPr lang="en-US" sz="2800" b="1" dirty="0">
              <a:solidFill>
                <a:schemeClr val="tx1"/>
              </a:solidFill>
            </a:endParaRPr>
          </a:p>
        </p:txBody>
      </p:sp>
      <p:pic>
        <p:nvPicPr>
          <p:cNvPr id="3" name="Picture 2">
            <a:extLst>
              <a:ext uri="{FF2B5EF4-FFF2-40B4-BE49-F238E27FC236}">
                <a16:creationId xmlns:a16="http://schemas.microsoft.com/office/drawing/2014/main" id="{84F769B9-5A68-A083-E601-C1E399B5CE75}"/>
              </a:ext>
            </a:extLst>
          </p:cNvPr>
          <p:cNvPicPr>
            <a:picLocks noChangeAspect="1"/>
          </p:cNvPicPr>
          <p:nvPr/>
        </p:nvPicPr>
        <p:blipFill>
          <a:blip r:embed="rId3"/>
          <a:srcRect t="257" b="-1"/>
          <a:stretch/>
        </p:blipFill>
        <p:spPr>
          <a:xfrm>
            <a:off x="3362990" y="310337"/>
            <a:ext cx="5434210" cy="4298164"/>
          </a:xfrm>
          <a:prstGeom prst="rect">
            <a:avLst/>
          </a:prstGeom>
        </p:spPr>
      </p:pic>
    </p:spTree>
    <p:extLst>
      <p:ext uri="{BB962C8B-B14F-4D97-AF65-F5344CB8AC3E}">
        <p14:creationId xmlns:p14="http://schemas.microsoft.com/office/powerpoint/2010/main" val="3776884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496A5455-55A6-B44F-E7E6-3D6B82A8E307}"/>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9D60D265-D498-03FA-DE82-6E37E4C117ED}"/>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4" name="TextBox 3">
            <a:extLst>
              <a:ext uri="{FF2B5EF4-FFF2-40B4-BE49-F238E27FC236}">
                <a16:creationId xmlns:a16="http://schemas.microsoft.com/office/drawing/2014/main" id="{50C6F7F4-D722-7595-49D1-74A7CFB63777}"/>
              </a:ext>
            </a:extLst>
          </p:cNvPr>
          <p:cNvSpPr txBox="1"/>
          <p:nvPr/>
        </p:nvSpPr>
        <p:spPr>
          <a:xfrm>
            <a:off x="760730" y="66440"/>
            <a:ext cx="7129780" cy="4738861"/>
          </a:xfrm>
          <a:prstGeom prst="rect">
            <a:avLst/>
          </a:prstGeom>
          <a:noFill/>
        </p:spPr>
        <p:txBody>
          <a:bodyPr wrap="square">
            <a:spAutoFit/>
          </a:bodyPr>
          <a:lstStyle/>
          <a:p>
            <a:pPr algn="ctr">
              <a:lnSpc>
                <a:spcPct val="107000"/>
              </a:lnSpc>
              <a:spcBef>
                <a:spcPts val="800"/>
              </a:spcBef>
              <a:spcAft>
                <a:spcPts val="400"/>
              </a:spcAft>
            </a:pPr>
            <a:r>
              <a:rPr lang="en-US" b="1" kern="100" dirty="0">
                <a:solidFill>
                  <a:schemeClr val="tx1"/>
                </a:solidFill>
                <a:effectLst/>
                <a:latin typeface="+mj-lt"/>
                <a:ea typeface="Times New Roman" panose="02020603050405020304" pitchFamily="18" charset="0"/>
                <a:cs typeface="Times New Roman" panose="02020603050405020304" pitchFamily="18" charset="0"/>
              </a:rPr>
              <a:t>User Requirements</a:t>
            </a:r>
          </a:p>
          <a:p>
            <a:pPr marL="342900" lvl="0" indent="-342900">
              <a:lnSpc>
                <a:spcPct val="107000"/>
              </a:lnSpc>
              <a:spcAft>
                <a:spcPts val="800"/>
              </a:spcAft>
              <a:buClr>
                <a:schemeClr val="tx1"/>
              </a:buClr>
              <a:buFont typeface="+mj-lt"/>
              <a:buAutoNum type="arabicPeriod"/>
              <a:tabLst>
                <a:tab pos="457200" algn="l"/>
              </a:tabLst>
            </a:pPr>
            <a:r>
              <a:rPr lang="en-US" sz="850" b="1" kern="100" dirty="0">
                <a:solidFill>
                  <a:schemeClr val="tx1"/>
                </a:solidFill>
                <a:effectLst/>
                <a:latin typeface="+mj-lt"/>
                <a:ea typeface="Aptos" panose="020B0004020202020204" pitchFamily="34" charset="0"/>
                <a:cs typeface="Times New Roman" panose="02020603050405020304" pitchFamily="18" charset="0"/>
              </a:rPr>
              <a:t>Account Creation and Management:</a:t>
            </a:r>
            <a:endParaRPr lang="en-US" sz="850" kern="100" dirty="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Users must be able to register by providing basic information (email, phone number, username, password).</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Users will receive an email confirmation to verify their account.</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Users can reset passwords using a secure process involving email verification.</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Account deletion must be possible, ensuring data removal in compliance with regulations like GDPR.</a:t>
            </a:r>
          </a:p>
          <a:p>
            <a:pPr marL="342900" lvl="0" indent="-342900">
              <a:lnSpc>
                <a:spcPct val="107000"/>
              </a:lnSpc>
              <a:spcAft>
                <a:spcPts val="800"/>
              </a:spcAft>
              <a:buClr>
                <a:schemeClr val="tx1"/>
              </a:buClr>
              <a:buFont typeface="+mj-lt"/>
              <a:buAutoNum type="arabicPeriod"/>
              <a:tabLst>
                <a:tab pos="457200" algn="l"/>
              </a:tabLst>
            </a:pPr>
            <a:r>
              <a:rPr lang="en-US" sz="850" b="1" kern="100" dirty="0">
                <a:solidFill>
                  <a:schemeClr val="tx1"/>
                </a:solidFill>
                <a:effectLst/>
                <a:latin typeface="+mj-lt"/>
                <a:ea typeface="Aptos" panose="020B0004020202020204" pitchFamily="34" charset="0"/>
                <a:cs typeface="Times New Roman" panose="02020603050405020304" pitchFamily="18" charset="0"/>
              </a:rPr>
              <a:t>Login and Security:</a:t>
            </a:r>
            <a:endParaRPr lang="en-US" sz="850" kern="100" dirty="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Users can log in with email/password or third-party OAuth (e.g., Google, GitHub).</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Users can enable Multi-Factor Authentication (MFA) for additional security.</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The system sends a One-Time Password (OTP) for verification during critical actions or on new devices.</a:t>
            </a:r>
          </a:p>
          <a:p>
            <a:pPr marL="342900" lvl="0" indent="-342900">
              <a:lnSpc>
                <a:spcPct val="107000"/>
              </a:lnSpc>
              <a:spcAft>
                <a:spcPts val="800"/>
              </a:spcAft>
              <a:buClr>
                <a:schemeClr val="tx1"/>
              </a:buClr>
              <a:buFont typeface="+mj-lt"/>
              <a:buAutoNum type="arabicPeriod"/>
              <a:tabLst>
                <a:tab pos="457200" algn="l"/>
              </a:tabLst>
            </a:pPr>
            <a:r>
              <a:rPr lang="en-US" sz="850" b="1" kern="100" dirty="0">
                <a:solidFill>
                  <a:schemeClr val="tx1"/>
                </a:solidFill>
                <a:effectLst/>
                <a:latin typeface="+mj-lt"/>
                <a:ea typeface="Aptos" panose="020B0004020202020204" pitchFamily="34" charset="0"/>
                <a:cs typeface="Times New Roman" panose="02020603050405020304" pitchFamily="18" charset="0"/>
              </a:rPr>
              <a:t>User Dashboard and Profile Management:</a:t>
            </a:r>
            <a:endParaRPr lang="en-US" sz="850" kern="100" dirty="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Users can update personal details and change passwords after verifying their identity.</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A dashboard allows easy access to security settings and account info.</a:t>
            </a:r>
          </a:p>
          <a:p>
            <a:pPr marL="342900" lvl="0" indent="-342900">
              <a:lnSpc>
                <a:spcPct val="107000"/>
              </a:lnSpc>
              <a:spcAft>
                <a:spcPts val="800"/>
              </a:spcAft>
              <a:buClr>
                <a:schemeClr val="tx1"/>
              </a:buClr>
              <a:buFont typeface="+mj-lt"/>
              <a:buAutoNum type="arabicPeriod"/>
              <a:tabLst>
                <a:tab pos="457200" algn="l"/>
              </a:tabLst>
            </a:pPr>
            <a:r>
              <a:rPr lang="en-US" sz="850" b="1" kern="100" dirty="0">
                <a:solidFill>
                  <a:schemeClr val="tx1"/>
                </a:solidFill>
                <a:effectLst/>
                <a:latin typeface="+mj-lt"/>
                <a:ea typeface="Aptos" panose="020B0004020202020204" pitchFamily="34" charset="0"/>
                <a:cs typeface="Times New Roman" panose="02020603050405020304" pitchFamily="18" charset="0"/>
              </a:rPr>
              <a:t>Cloud Security Monitoring:</a:t>
            </a:r>
            <a:endParaRPr lang="en-US" sz="850" kern="100" dirty="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Users should be able to monitor their cloud security posture with periodic reports on vulnerabilities, misconfigurations, and threats.</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The system must alert users about detected risks and provide recommendations.</a:t>
            </a:r>
          </a:p>
          <a:p>
            <a:pPr marL="342900" lvl="0" indent="-342900">
              <a:lnSpc>
                <a:spcPct val="107000"/>
              </a:lnSpc>
              <a:spcAft>
                <a:spcPts val="800"/>
              </a:spcAft>
              <a:buClr>
                <a:schemeClr val="tx1"/>
              </a:buClr>
              <a:buFont typeface="+mj-lt"/>
              <a:buAutoNum type="arabicPeriod"/>
              <a:tabLst>
                <a:tab pos="457200" algn="l"/>
              </a:tabLst>
            </a:pPr>
            <a:r>
              <a:rPr lang="en-US" sz="850" b="1" kern="100" dirty="0">
                <a:solidFill>
                  <a:schemeClr val="tx1"/>
                </a:solidFill>
                <a:effectLst/>
                <a:latin typeface="+mj-lt"/>
                <a:ea typeface="Aptos" panose="020B0004020202020204" pitchFamily="34" charset="0"/>
                <a:cs typeface="Times New Roman" panose="02020603050405020304" pitchFamily="18" charset="0"/>
              </a:rPr>
              <a:t>Compliance and Auditing:</a:t>
            </a:r>
            <a:endParaRPr lang="en-US" sz="850" kern="100" dirty="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The system should assess cloud services for compliance with standards like GDPR and HIPAA.</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850" kern="100" dirty="0">
                <a:solidFill>
                  <a:schemeClr val="tx1"/>
                </a:solidFill>
                <a:effectLst/>
                <a:latin typeface="+mj-lt"/>
                <a:ea typeface="Aptos" panose="020B0004020202020204" pitchFamily="34" charset="0"/>
                <a:cs typeface="Times New Roman" panose="02020603050405020304" pitchFamily="18" charset="0"/>
              </a:rPr>
              <a:t>Audit logs must be available for tracking user actions and cloud interactions for regulatory purposes.</a:t>
            </a:r>
          </a:p>
        </p:txBody>
      </p:sp>
    </p:spTree>
    <p:extLst>
      <p:ext uri="{BB962C8B-B14F-4D97-AF65-F5344CB8AC3E}">
        <p14:creationId xmlns:p14="http://schemas.microsoft.com/office/powerpoint/2010/main" val="22370503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4EDCE3A6-4D6B-39A3-2E45-AAA158B89BB4}"/>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C1B0FBE0-F9D6-0DC1-7CED-640211998BA6}"/>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3" name="TextBox 2">
            <a:extLst>
              <a:ext uri="{FF2B5EF4-FFF2-40B4-BE49-F238E27FC236}">
                <a16:creationId xmlns:a16="http://schemas.microsoft.com/office/drawing/2014/main" id="{B9F688A2-9132-4E5F-3738-E9F75F09FFAF}"/>
              </a:ext>
            </a:extLst>
          </p:cNvPr>
          <p:cNvSpPr txBox="1"/>
          <p:nvPr/>
        </p:nvSpPr>
        <p:spPr>
          <a:xfrm>
            <a:off x="821690" y="88048"/>
            <a:ext cx="7129780" cy="4749057"/>
          </a:xfrm>
          <a:prstGeom prst="rect">
            <a:avLst/>
          </a:prstGeom>
          <a:noFill/>
        </p:spPr>
        <p:txBody>
          <a:bodyPr wrap="square">
            <a:spAutoFit/>
          </a:bodyPr>
          <a:lstStyle/>
          <a:p>
            <a:pPr algn="ctr">
              <a:lnSpc>
                <a:spcPct val="107000"/>
              </a:lnSpc>
              <a:spcBef>
                <a:spcPts val="400"/>
              </a:spcBef>
              <a:spcAft>
                <a:spcPts val="200"/>
              </a:spcAft>
            </a:pPr>
            <a:r>
              <a:rPr lang="en-US" b="1" kern="100" dirty="0">
                <a:solidFill>
                  <a:schemeClr val="tx1"/>
                </a:solidFill>
                <a:effectLst/>
                <a:latin typeface="+mj-lt"/>
                <a:ea typeface="Times New Roman" panose="02020603050405020304" pitchFamily="18" charset="0"/>
                <a:cs typeface="Times New Roman" panose="02020603050405020304" pitchFamily="18" charset="0"/>
              </a:rPr>
              <a:t>Functional Requirements</a:t>
            </a:r>
          </a:p>
          <a:p>
            <a:pPr marL="342900" lvl="0" indent="-342900">
              <a:lnSpc>
                <a:spcPct val="107000"/>
              </a:lnSpc>
              <a:spcAft>
                <a:spcPts val="800"/>
              </a:spcAft>
              <a:buClr>
                <a:schemeClr val="tx1"/>
              </a:buClr>
              <a:buFont typeface="+mj-lt"/>
              <a:buAutoNum type="arabicPeriod"/>
              <a:tabLst>
                <a:tab pos="457200" algn="l"/>
              </a:tabLst>
            </a:pPr>
            <a:r>
              <a:rPr lang="en-US" sz="900" b="1" kern="100" dirty="0">
                <a:solidFill>
                  <a:schemeClr val="tx1"/>
                </a:solidFill>
                <a:effectLst/>
                <a:latin typeface="+mj-lt"/>
                <a:ea typeface="Aptos" panose="020B0004020202020204" pitchFamily="34" charset="0"/>
                <a:cs typeface="Times New Roman" panose="02020603050405020304" pitchFamily="18" charset="0"/>
              </a:rPr>
              <a:t>User Registration and Login:</a:t>
            </a:r>
            <a:endParaRPr lang="en-US" sz="900" kern="100" dirty="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Email and phone verification during registration.</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Third-party authentication (OAuth) and secure password hashing (e.g., </a:t>
            </a:r>
            <a:r>
              <a:rPr lang="en-US" sz="900" kern="100" dirty="0" err="1">
                <a:solidFill>
                  <a:schemeClr val="tx1"/>
                </a:solidFill>
                <a:effectLst/>
                <a:latin typeface="+mj-lt"/>
                <a:ea typeface="Aptos" panose="020B0004020202020204" pitchFamily="34" charset="0"/>
                <a:cs typeface="Times New Roman" panose="02020603050405020304" pitchFamily="18" charset="0"/>
              </a:rPr>
              <a:t>bcrypt</a:t>
            </a:r>
            <a:r>
              <a:rPr lang="en-US" sz="900" kern="100" dirty="0">
                <a:solidFill>
                  <a:schemeClr val="tx1"/>
                </a:solidFill>
                <a:effectLst/>
                <a:latin typeface="+mj-lt"/>
                <a:ea typeface="Aptos" panose="020B0004020202020204" pitchFamily="34" charset="0"/>
                <a:cs typeface="Times New Roman" panose="02020603050405020304" pitchFamily="18" charset="0"/>
              </a:rPr>
              <a:t>).</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OTP verification for sensitive actions like login from new devices.</a:t>
            </a:r>
          </a:p>
          <a:p>
            <a:pPr marL="342900" lvl="0" indent="-342900">
              <a:lnSpc>
                <a:spcPct val="107000"/>
              </a:lnSpc>
              <a:spcAft>
                <a:spcPts val="800"/>
              </a:spcAft>
              <a:buClr>
                <a:schemeClr val="tx1"/>
              </a:buClr>
              <a:buFont typeface="+mj-lt"/>
              <a:buAutoNum type="arabicPeriod"/>
              <a:tabLst>
                <a:tab pos="457200" algn="l"/>
              </a:tabLst>
            </a:pPr>
            <a:r>
              <a:rPr lang="en-US" sz="900" b="1" kern="100" dirty="0">
                <a:solidFill>
                  <a:schemeClr val="tx1"/>
                </a:solidFill>
                <a:effectLst/>
                <a:latin typeface="+mj-lt"/>
                <a:ea typeface="Aptos" panose="020B0004020202020204" pitchFamily="34" charset="0"/>
                <a:cs typeface="Times New Roman" panose="02020603050405020304" pitchFamily="18" charset="0"/>
              </a:rPr>
              <a:t>MFA and OTP:</a:t>
            </a:r>
            <a:endParaRPr lang="en-US" sz="900" kern="100" dirty="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Support for enabling MFA (e.g., using Google Authenticator).</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OTP should be sent for verification, with expiration and a limited time window for entry.</a:t>
            </a:r>
          </a:p>
          <a:p>
            <a:pPr marL="342900" lvl="0" indent="-342900">
              <a:lnSpc>
                <a:spcPct val="107000"/>
              </a:lnSpc>
              <a:spcAft>
                <a:spcPts val="800"/>
              </a:spcAft>
              <a:buClr>
                <a:schemeClr val="tx1"/>
              </a:buClr>
              <a:buFont typeface="+mj-lt"/>
              <a:buAutoNum type="arabicPeriod"/>
              <a:tabLst>
                <a:tab pos="457200" algn="l"/>
              </a:tabLst>
            </a:pPr>
            <a:r>
              <a:rPr lang="en-US" sz="900" b="1" kern="100" dirty="0">
                <a:solidFill>
                  <a:schemeClr val="tx1"/>
                </a:solidFill>
                <a:effectLst/>
                <a:latin typeface="+mj-lt"/>
                <a:ea typeface="Aptos" panose="020B0004020202020204" pitchFamily="34" charset="0"/>
                <a:cs typeface="Times New Roman" panose="02020603050405020304" pitchFamily="18" charset="0"/>
              </a:rPr>
              <a:t>Cloud Security Monitoring:</a:t>
            </a:r>
            <a:endParaRPr lang="en-US" sz="900" kern="100" dirty="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Integrate with cloud services (e.g., AWS, Azure) to collect security configurations and detect vulnerabilities.</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Generate security reports highlighting misconfigurations, risks, and compliance gaps.</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Real-time security alerts for threats detected through SIEM integration.</a:t>
            </a:r>
          </a:p>
          <a:p>
            <a:pPr marL="342900" lvl="0" indent="-342900">
              <a:lnSpc>
                <a:spcPct val="107000"/>
              </a:lnSpc>
              <a:spcAft>
                <a:spcPts val="800"/>
              </a:spcAft>
              <a:buClr>
                <a:schemeClr val="tx1"/>
              </a:buClr>
              <a:buFont typeface="+mj-lt"/>
              <a:buAutoNum type="arabicPeriod"/>
              <a:tabLst>
                <a:tab pos="457200" algn="l"/>
              </a:tabLst>
            </a:pPr>
            <a:r>
              <a:rPr lang="en-US" sz="900" b="1" kern="100" dirty="0">
                <a:solidFill>
                  <a:schemeClr val="tx1"/>
                </a:solidFill>
                <a:effectLst/>
                <a:latin typeface="+mj-lt"/>
                <a:ea typeface="Aptos" panose="020B0004020202020204" pitchFamily="34" charset="0"/>
                <a:cs typeface="Times New Roman" panose="02020603050405020304" pitchFamily="18" charset="0"/>
              </a:rPr>
              <a:t>Compliance and Auditing:</a:t>
            </a:r>
            <a:endParaRPr lang="en-US" sz="900" kern="100" dirty="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The system must provide compliance monitoring with standards like GDPR, HIPAA, and PCI-DSS.</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Generate audit logs for every user activity and cloud interaction for traceability and audits.</a:t>
            </a:r>
          </a:p>
          <a:p>
            <a:pPr marL="342900" lvl="0" indent="-342900">
              <a:lnSpc>
                <a:spcPct val="107000"/>
              </a:lnSpc>
              <a:spcAft>
                <a:spcPts val="800"/>
              </a:spcAft>
              <a:buClr>
                <a:schemeClr val="tx1"/>
              </a:buClr>
              <a:buFont typeface="+mj-lt"/>
              <a:buAutoNum type="arabicPeriod"/>
              <a:tabLst>
                <a:tab pos="457200" algn="l"/>
              </a:tabLst>
            </a:pPr>
            <a:r>
              <a:rPr lang="en-US" sz="900" b="1" kern="100" dirty="0">
                <a:solidFill>
                  <a:schemeClr val="tx1"/>
                </a:solidFill>
                <a:effectLst/>
                <a:latin typeface="+mj-lt"/>
                <a:ea typeface="Aptos" panose="020B0004020202020204" pitchFamily="34" charset="0"/>
                <a:cs typeface="Times New Roman" panose="02020603050405020304" pitchFamily="18" charset="0"/>
              </a:rPr>
              <a:t>SIEM Integration:</a:t>
            </a:r>
            <a:endParaRPr lang="en-US" sz="900" kern="100" dirty="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Collect logs from user activities, cloud events, and API calls to detect and alert on suspicious behavior.</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kern="100" dirty="0">
                <a:solidFill>
                  <a:schemeClr val="tx1"/>
                </a:solidFill>
                <a:effectLst/>
                <a:latin typeface="+mj-lt"/>
                <a:ea typeface="Aptos" panose="020B0004020202020204" pitchFamily="34" charset="0"/>
                <a:cs typeface="Times New Roman" panose="02020603050405020304" pitchFamily="18" charset="0"/>
              </a:rPr>
              <a:t>Anomaly detection in cloud usage or login patterns to identify potential threats.</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900" dirty="0">
                <a:solidFill>
                  <a:schemeClr val="tx1"/>
                </a:solidFill>
                <a:effectLst/>
                <a:latin typeface="+mj-lt"/>
                <a:ea typeface="Aptos" panose="020B0004020202020204" pitchFamily="34" charset="0"/>
              </a:rPr>
              <a:t>Provide incident response automation (e.g., disabling accounts after multiple failed login attempts).</a:t>
            </a:r>
            <a:endParaRPr lang="en-US" sz="900" dirty="0">
              <a:solidFill>
                <a:schemeClr val="tx1"/>
              </a:solidFill>
              <a:latin typeface="+mj-lt"/>
            </a:endParaRPr>
          </a:p>
        </p:txBody>
      </p:sp>
    </p:spTree>
    <p:extLst>
      <p:ext uri="{BB962C8B-B14F-4D97-AF65-F5344CB8AC3E}">
        <p14:creationId xmlns:p14="http://schemas.microsoft.com/office/powerpoint/2010/main" val="32119914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61">
          <a:extLst>
            <a:ext uri="{FF2B5EF4-FFF2-40B4-BE49-F238E27FC236}">
              <a16:creationId xmlns:a16="http://schemas.microsoft.com/office/drawing/2014/main" id="{E251C549-D0EE-A0DD-841A-8EA460481652}"/>
            </a:ext>
          </a:extLst>
        </p:cNvPr>
        <p:cNvGrpSpPr/>
        <p:nvPr/>
      </p:nvGrpSpPr>
      <p:grpSpPr>
        <a:xfrm>
          <a:off x="0" y="0"/>
          <a:ext cx="0" cy="0"/>
          <a:chOff x="0" y="0"/>
          <a:chExt cx="0" cy="0"/>
        </a:xfrm>
      </p:grpSpPr>
      <p:sp>
        <p:nvSpPr>
          <p:cNvPr id="563" name="Google Shape;563;p45">
            <a:extLst>
              <a:ext uri="{FF2B5EF4-FFF2-40B4-BE49-F238E27FC236}">
                <a16:creationId xmlns:a16="http://schemas.microsoft.com/office/drawing/2014/main" id="{57D76F7C-378A-05C2-8F3F-6B7A7D8D37E0}"/>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
        <p:nvSpPr>
          <p:cNvPr id="4" name="TextBox 3">
            <a:extLst>
              <a:ext uri="{FF2B5EF4-FFF2-40B4-BE49-F238E27FC236}">
                <a16:creationId xmlns:a16="http://schemas.microsoft.com/office/drawing/2014/main" id="{6BC30DD3-70B1-16A5-9107-F95A0C87C463}"/>
              </a:ext>
            </a:extLst>
          </p:cNvPr>
          <p:cNvSpPr txBox="1"/>
          <p:nvPr/>
        </p:nvSpPr>
        <p:spPr>
          <a:xfrm>
            <a:off x="910590" y="126518"/>
            <a:ext cx="7129780" cy="4572021"/>
          </a:xfrm>
          <a:prstGeom prst="rect">
            <a:avLst/>
          </a:prstGeom>
          <a:noFill/>
        </p:spPr>
        <p:txBody>
          <a:bodyPr wrap="square">
            <a:spAutoFit/>
          </a:bodyPr>
          <a:lstStyle/>
          <a:p>
            <a:pPr algn="ctr">
              <a:lnSpc>
                <a:spcPct val="107000"/>
              </a:lnSpc>
              <a:spcBef>
                <a:spcPts val="400"/>
              </a:spcBef>
              <a:spcAft>
                <a:spcPts val="200"/>
              </a:spcAft>
            </a:pPr>
            <a:r>
              <a:rPr lang="en-US" b="1" kern="10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Non-Functional Requirements</a:t>
            </a:r>
          </a:p>
          <a:p>
            <a:pPr marL="342900" lvl="0" indent="-342900">
              <a:lnSpc>
                <a:spcPct val="107000"/>
              </a:lnSpc>
              <a:spcAft>
                <a:spcPts val="800"/>
              </a:spcAft>
              <a:buClr>
                <a:schemeClr val="tx1"/>
              </a:buClr>
              <a:buFont typeface="+mj-lt"/>
              <a:buAutoNum type="arabicPeriod"/>
              <a:tabLst>
                <a:tab pos="457200" algn="l"/>
              </a:tabLst>
            </a:pPr>
            <a:r>
              <a:rPr lang="en-US" sz="1000" b="1"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Security:</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10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Encrypt sensitive data both in transit (e.g., TLS) and at rest (e.g., AES-256).</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10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Implement secure authentication mechanisms (password hashing, MFA) and integrate with SIEM for real-time monitoring.</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Font typeface="+mj-lt"/>
              <a:buAutoNum type="arabicPeriod"/>
              <a:tabLst>
                <a:tab pos="457200" algn="l"/>
              </a:tabLst>
            </a:pPr>
            <a:r>
              <a:rPr lang="en-US" sz="1000" b="1"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Performance and Scalability:</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10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The system should be able to handle a large number of concurrent users without performance degradation.</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10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Scalable architecture to support future growth of users, cloud services, and security features.</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Font typeface="+mj-lt"/>
              <a:buAutoNum type="arabicPeriod"/>
              <a:tabLst>
                <a:tab pos="457200" algn="l"/>
              </a:tabLst>
            </a:pPr>
            <a:r>
              <a:rPr lang="en-US" sz="1000" b="1"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Reliability and Availability:</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10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Achieve 99.9% uptime with high availability and failover mechanisms in place.</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10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Ensure reliable data backup and recovery processes.</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Font typeface="+mj-lt"/>
              <a:buAutoNum type="arabicPeriod"/>
              <a:tabLst>
                <a:tab pos="457200" algn="l"/>
              </a:tabLst>
            </a:pPr>
            <a:r>
              <a:rPr lang="en-US" sz="1000" b="1"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Compliance:</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10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Ensure full GDPR and HIPAA compliance in handling user data.</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10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Enable data deletion and retention features to comply with privacy regulations.</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Clr>
                <a:schemeClr val="tx1"/>
              </a:buClr>
              <a:buFont typeface="+mj-lt"/>
              <a:buAutoNum type="arabicPeriod"/>
              <a:tabLst>
                <a:tab pos="457200" algn="l"/>
              </a:tabLst>
            </a:pPr>
            <a:r>
              <a:rPr lang="en-US" sz="1000" b="1"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Logging and Monitoring:</a:t>
            </a:r>
            <a:endParaRPr lang="en-US" sz="10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1000" kern="100" dirty="0">
                <a:solidFill>
                  <a:schemeClr val="tx1"/>
                </a:solidFill>
                <a:effectLst/>
                <a:latin typeface="Arial" panose="020B0604020202020204" pitchFamily="34" charset="0"/>
                <a:ea typeface="Aptos" panose="020B0004020202020204" pitchFamily="34" charset="0"/>
                <a:cs typeface="Times New Roman" panose="02020603050405020304" pitchFamily="18" charset="0"/>
              </a:rPr>
              <a:t>The system must provide comprehensive logging for all user actions and cloud interactions to ensure security and support compliance audits.</a:t>
            </a:r>
          </a:p>
          <a:p>
            <a:pPr marL="628650" lvl="1" indent="-171450">
              <a:lnSpc>
                <a:spcPct val="107000"/>
              </a:lnSpc>
              <a:spcAft>
                <a:spcPts val="800"/>
              </a:spcAft>
              <a:buClr>
                <a:schemeClr val="tx1"/>
              </a:buClr>
              <a:buSzPts val="1000"/>
              <a:buFont typeface="Arial" panose="020B0604020202020204" pitchFamily="34" charset="0"/>
              <a:buChar char="•"/>
              <a:tabLst>
                <a:tab pos="914400" algn="l"/>
              </a:tabLst>
            </a:pPr>
            <a:r>
              <a:rPr lang="en-US" sz="1000" dirty="0">
                <a:solidFill>
                  <a:schemeClr val="tx1"/>
                </a:solidFill>
                <a:effectLst/>
                <a:latin typeface="Arial" panose="020B0604020202020204" pitchFamily="34" charset="0"/>
                <a:ea typeface="Aptos" panose="020B0004020202020204" pitchFamily="34" charset="0"/>
              </a:rPr>
              <a:t>Integrate with a SIEM platform to analyze logs and trigger real-time alerts for security events.</a:t>
            </a:r>
            <a:endParaRPr lang="en-US" sz="1000" dirty="0">
              <a:solidFill>
                <a:schemeClr val="tx1"/>
              </a:solidFill>
            </a:endParaRPr>
          </a:p>
        </p:txBody>
      </p:sp>
    </p:spTree>
    <p:extLst>
      <p:ext uri="{BB962C8B-B14F-4D97-AF65-F5344CB8AC3E}">
        <p14:creationId xmlns:p14="http://schemas.microsoft.com/office/powerpoint/2010/main" val="20158372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3" name="Google Shape;623;p48"/>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3" name="Picture 2">
            <a:extLst>
              <a:ext uri="{FF2B5EF4-FFF2-40B4-BE49-F238E27FC236}">
                <a16:creationId xmlns:a16="http://schemas.microsoft.com/office/drawing/2014/main" id="{813F58F7-09D2-DE92-CCAF-E90989D26D49}"/>
              </a:ext>
            </a:extLst>
          </p:cNvPr>
          <p:cNvPicPr>
            <a:picLocks noChangeAspect="1"/>
          </p:cNvPicPr>
          <p:nvPr/>
        </p:nvPicPr>
        <p:blipFill>
          <a:blip r:embed="rId3"/>
          <a:srcRect t="587"/>
          <a:stretch/>
        </p:blipFill>
        <p:spPr>
          <a:xfrm>
            <a:off x="3967480" y="182879"/>
            <a:ext cx="4705441" cy="4425621"/>
          </a:xfrm>
          <a:prstGeom prst="rect">
            <a:avLst/>
          </a:prstGeom>
        </p:spPr>
      </p:pic>
      <p:sp>
        <p:nvSpPr>
          <p:cNvPr id="4" name="Google Shape;622;p48">
            <a:extLst>
              <a:ext uri="{FF2B5EF4-FFF2-40B4-BE49-F238E27FC236}">
                <a16:creationId xmlns:a16="http://schemas.microsoft.com/office/drawing/2014/main" id="{BCD0122D-CD43-C7CA-859B-F3E9617650B8}"/>
              </a:ext>
            </a:extLst>
          </p:cNvPr>
          <p:cNvSpPr txBox="1">
            <a:spLocks/>
          </p:cNvSpPr>
          <p:nvPr/>
        </p:nvSpPr>
        <p:spPr>
          <a:xfrm>
            <a:off x="1090160" y="1781601"/>
            <a:ext cx="2232160" cy="614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Trispace SemiBold"/>
              <a:buNone/>
              <a:defRPr sz="3200" b="0" i="0" u="none" strike="noStrike" cap="none">
                <a:solidFill>
                  <a:schemeClr val="dk1"/>
                </a:solidFill>
                <a:latin typeface="Trispace SemiBold"/>
                <a:ea typeface="Trispace SemiBold"/>
                <a:cs typeface="Trispace SemiBold"/>
                <a:sym typeface="Trispace SemiBold"/>
              </a:defRPr>
            </a:lvl1pPr>
            <a:lvl2pPr marR="0" lvl="1"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2pPr>
            <a:lvl3pPr marR="0" lvl="2"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3pPr>
            <a:lvl4pPr marR="0" lvl="3"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4pPr>
            <a:lvl5pPr marR="0" lvl="4"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5pPr>
            <a:lvl6pPr marR="0" lvl="5"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6pPr>
            <a:lvl7pPr marR="0" lvl="6"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7pPr>
            <a:lvl8pPr marR="0" lvl="7"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8pPr>
            <a:lvl9pPr marR="0" lvl="8"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9pPr>
          </a:lstStyle>
          <a:p>
            <a:pPr algn="ctr"/>
            <a:r>
              <a:rPr lang="en-US" sz="2800" b="0" i="0" dirty="0">
                <a:solidFill>
                  <a:srgbClr val="F6F6F6"/>
                </a:solidFill>
                <a:effectLst/>
                <a:latin typeface="Trispace SemiBold" panose="020B0604020202020204" charset="0"/>
                <a:ea typeface="Trispace SemiBold" panose="020B0604020202020204" charset="0"/>
                <a:cs typeface="Trispace SemiBold" panose="020B0604020202020204" charset="0"/>
              </a:rPr>
              <a:t>Product Backlogs</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3" name="Google Shape;313;p37"/>
          <p:cNvSpPr txBox="1">
            <a:spLocks noGrp="1"/>
          </p:cNvSpPr>
          <p:nvPr>
            <p:ph type="title"/>
          </p:nvPr>
        </p:nvSpPr>
        <p:spPr>
          <a:xfrm>
            <a:off x="1756423" y="270180"/>
            <a:ext cx="6057873"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Cloud Security Overview</a:t>
            </a:r>
            <a:endParaRPr dirty="0"/>
          </a:p>
        </p:txBody>
      </p:sp>
      <p:sp>
        <p:nvSpPr>
          <p:cNvPr id="314" name="Google Shape;314;p37"/>
          <p:cNvSpPr txBox="1">
            <a:spLocks noGrp="1"/>
          </p:cNvSpPr>
          <p:nvPr>
            <p:ph type="body" idx="1"/>
          </p:nvPr>
        </p:nvSpPr>
        <p:spPr>
          <a:xfrm>
            <a:off x="185235" y="1143322"/>
            <a:ext cx="5043340" cy="330729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Why do we need Cloud Security?</a:t>
            </a:r>
            <a:endParaRPr sz="2000" dirty="0"/>
          </a:p>
          <a:p>
            <a:pPr marL="457200" lvl="0" indent="-317500" algn="l" rtl="0">
              <a:spcBef>
                <a:spcPts val="1000"/>
              </a:spcBef>
              <a:spcAft>
                <a:spcPts val="0"/>
              </a:spcAft>
              <a:buSzPts val="1400"/>
              <a:buChar char="■"/>
            </a:pPr>
            <a:r>
              <a:rPr lang="en-US" sz="1600" dirty="0"/>
              <a:t>Protect Sensitive Data from Unauthorized Access</a:t>
            </a:r>
          </a:p>
          <a:p>
            <a:pPr marL="457200" lvl="0" indent="-317500" algn="l" rtl="0">
              <a:spcBef>
                <a:spcPts val="1000"/>
              </a:spcBef>
              <a:spcAft>
                <a:spcPts val="0"/>
              </a:spcAft>
              <a:buSzPts val="1400"/>
              <a:buChar char="■"/>
            </a:pPr>
            <a:r>
              <a:rPr lang="en-US" sz="1600" dirty="0"/>
              <a:t>Prevent Data Breaches</a:t>
            </a:r>
          </a:p>
          <a:p>
            <a:pPr marL="457200" lvl="0" indent="-317500" algn="l" rtl="0">
              <a:spcBef>
                <a:spcPts val="1000"/>
              </a:spcBef>
              <a:spcAft>
                <a:spcPts val="0"/>
              </a:spcAft>
              <a:buSzPts val="1400"/>
              <a:buChar char="■"/>
            </a:pPr>
            <a:r>
              <a:rPr lang="en-US" sz="1600" dirty="0"/>
              <a:t>Ensure Compliance</a:t>
            </a:r>
          </a:p>
          <a:p>
            <a:pPr marL="457200" lvl="0" indent="-317500" algn="l" rtl="0">
              <a:spcBef>
                <a:spcPts val="1000"/>
              </a:spcBef>
              <a:spcAft>
                <a:spcPts val="0"/>
              </a:spcAft>
              <a:buSzPts val="1400"/>
              <a:buChar char="■"/>
            </a:pPr>
            <a:r>
              <a:rPr lang="en-US" sz="1600" dirty="0"/>
              <a:t>Mitigate Cyber Threats</a:t>
            </a:r>
          </a:p>
          <a:p>
            <a:pPr marL="457200" lvl="0" indent="-317500" algn="l" rtl="0">
              <a:spcBef>
                <a:spcPts val="1000"/>
              </a:spcBef>
              <a:spcAft>
                <a:spcPts val="0"/>
              </a:spcAft>
              <a:buSzPts val="1400"/>
              <a:buChar char="■"/>
            </a:pPr>
            <a:r>
              <a:rPr lang="en-US" sz="1600" dirty="0"/>
              <a:t>Maintain Business Continuity</a:t>
            </a:r>
          </a:p>
          <a:p>
            <a:pPr marL="457200" lvl="0" indent="-317500" algn="l" rtl="0">
              <a:spcBef>
                <a:spcPts val="1000"/>
              </a:spcBef>
              <a:spcAft>
                <a:spcPts val="0"/>
              </a:spcAft>
              <a:buSzPts val="1400"/>
              <a:buChar char="■"/>
            </a:pPr>
            <a:r>
              <a:rPr lang="en-US" sz="1600" dirty="0"/>
              <a:t>Build Customer and Stakeholder Trust</a:t>
            </a:r>
            <a:endParaRPr sz="1600" dirty="0"/>
          </a:p>
        </p:txBody>
      </p:sp>
      <p:sp>
        <p:nvSpPr>
          <p:cNvPr id="315" name="Google Shape;315;p37"/>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2063" name="Picture 15" descr="Importance of Cloud Security">
            <a:extLst>
              <a:ext uri="{FF2B5EF4-FFF2-40B4-BE49-F238E27FC236}">
                <a16:creationId xmlns:a16="http://schemas.microsoft.com/office/drawing/2014/main" id="{95B0C393-95C2-3353-4834-D8DCEADC7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5720" y="1629745"/>
            <a:ext cx="3741605" cy="23344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0">
          <a:extLst>
            <a:ext uri="{FF2B5EF4-FFF2-40B4-BE49-F238E27FC236}">
              <a16:creationId xmlns:a16="http://schemas.microsoft.com/office/drawing/2014/main" id="{5316ED88-A429-3168-0204-9DE631BAC636}"/>
            </a:ext>
          </a:extLst>
        </p:cNvPr>
        <p:cNvGrpSpPr/>
        <p:nvPr/>
      </p:nvGrpSpPr>
      <p:grpSpPr>
        <a:xfrm>
          <a:off x="0" y="0"/>
          <a:ext cx="0" cy="0"/>
          <a:chOff x="0" y="0"/>
          <a:chExt cx="0" cy="0"/>
        </a:xfrm>
      </p:grpSpPr>
      <p:sp>
        <p:nvSpPr>
          <p:cNvPr id="401" name="Google Shape;401;p41">
            <a:extLst>
              <a:ext uri="{FF2B5EF4-FFF2-40B4-BE49-F238E27FC236}">
                <a16:creationId xmlns:a16="http://schemas.microsoft.com/office/drawing/2014/main" id="{ED333A70-444C-D47C-32E0-EDFBD970CAD9}"/>
              </a:ext>
            </a:extLst>
          </p:cNvPr>
          <p:cNvSpPr txBox="1">
            <a:spLocks noGrp="1"/>
          </p:cNvSpPr>
          <p:nvPr>
            <p:ph type="title"/>
          </p:nvPr>
        </p:nvSpPr>
        <p:spPr>
          <a:xfrm>
            <a:off x="935980" y="1307100"/>
            <a:ext cx="716154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UML Diagrams</a:t>
            </a:r>
            <a:endParaRPr dirty="0">
              <a:solidFill>
                <a:schemeClr val="accent1"/>
              </a:solidFill>
            </a:endParaRPr>
          </a:p>
        </p:txBody>
      </p:sp>
      <p:sp>
        <p:nvSpPr>
          <p:cNvPr id="402" name="Google Shape;402;p41">
            <a:extLst>
              <a:ext uri="{FF2B5EF4-FFF2-40B4-BE49-F238E27FC236}">
                <a16:creationId xmlns:a16="http://schemas.microsoft.com/office/drawing/2014/main" id="{BC2CEC23-DD2B-A045-7A02-55141C97C2E7}"/>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extLst>
      <p:ext uri="{BB962C8B-B14F-4D97-AF65-F5344CB8AC3E}">
        <p14:creationId xmlns:p14="http://schemas.microsoft.com/office/powerpoint/2010/main" val="16150943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91" name="Google Shape;291;p34"/>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Trispace"/>
                <a:ea typeface="Trispace"/>
                <a:cs typeface="Trispace"/>
                <a:sym typeface="Trispace"/>
              </a:rPr>
              <a:t>31</a:t>
            </a:fld>
            <a:endParaRPr>
              <a:solidFill>
                <a:schemeClr val="dk1"/>
              </a:solidFill>
              <a:latin typeface="Trispace"/>
              <a:ea typeface="Trispace"/>
              <a:cs typeface="Trispace"/>
              <a:sym typeface="Trispace"/>
            </a:endParaRPr>
          </a:p>
        </p:txBody>
      </p:sp>
      <p:pic>
        <p:nvPicPr>
          <p:cNvPr id="28" name="Picture 27" descr="A diagram of a cloud security system&#10;&#10;Description automatically generated">
            <a:extLst>
              <a:ext uri="{FF2B5EF4-FFF2-40B4-BE49-F238E27FC236}">
                <a16:creationId xmlns:a16="http://schemas.microsoft.com/office/drawing/2014/main" id="{23C5AE72-8A0E-1DAF-5184-26013CB7039B}"/>
              </a:ext>
            </a:extLst>
          </p:cNvPr>
          <p:cNvPicPr>
            <a:picLocks noChangeAspect="1"/>
          </p:cNvPicPr>
          <p:nvPr/>
        </p:nvPicPr>
        <p:blipFill>
          <a:blip r:embed="rId3"/>
          <a:stretch>
            <a:fillRect/>
          </a:stretch>
        </p:blipFill>
        <p:spPr>
          <a:xfrm>
            <a:off x="2915920" y="329871"/>
            <a:ext cx="5943600" cy="4187190"/>
          </a:xfrm>
          <a:prstGeom prst="rect">
            <a:avLst/>
          </a:prstGeom>
        </p:spPr>
      </p:pic>
      <p:sp>
        <p:nvSpPr>
          <p:cNvPr id="30" name="TextBox 29">
            <a:extLst>
              <a:ext uri="{FF2B5EF4-FFF2-40B4-BE49-F238E27FC236}">
                <a16:creationId xmlns:a16="http://schemas.microsoft.com/office/drawing/2014/main" id="{8FF8F810-5816-D9F2-D661-BBB8AF5AE8D6}"/>
              </a:ext>
            </a:extLst>
          </p:cNvPr>
          <p:cNvSpPr txBox="1"/>
          <p:nvPr/>
        </p:nvSpPr>
        <p:spPr>
          <a:xfrm>
            <a:off x="379730" y="2069523"/>
            <a:ext cx="2073910" cy="707886"/>
          </a:xfrm>
          <a:prstGeom prst="rect">
            <a:avLst/>
          </a:prstGeom>
          <a:noFill/>
        </p:spPr>
        <p:txBody>
          <a:bodyPr wrap="square">
            <a:spAutoFit/>
          </a:bodyPr>
          <a:lstStyle/>
          <a:p>
            <a:pPr algn="ctr"/>
            <a:r>
              <a:rPr lang="en-US" sz="2000" b="1"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Context Model Diagram</a:t>
            </a:r>
            <a:endParaRPr lang="en-US" sz="2000" b="1" dirty="0">
              <a:solidFill>
                <a:schemeClr val="tx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16055E9D-4322-BD6E-DBD8-D784DE9AE9DC}"/>
            </a:ext>
          </a:extLst>
        </p:cNvPr>
        <p:cNvGrpSpPr/>
        <p:nvPr/>
      </p:nvGrpSpPr>
      <p:grpSpPr>
        <a:xfrm>
          <a:off x="0" y="0"/>
          <a:ext cx="0" cy="0"/>
          <a:chOff x="0" y="0"/>
          <a:chExt cx="0" cy="0"/>
        </a:xfrm>
      </p:grpSpPr>
      <p:sp>
        <p:nvSpPr>
          <p:cNvPr id="291" name="Google Shape;291;p34">
            <a:extLst>
              <a:ext uri="{FF2B5EF4-FFF2-40B4-BE49-F238E27FC236}">
                <a16:creationId xmlns:a16="http://schemas.microsoft.com/office/drawing/2014/main" id="{CA69D967-181B-0F56-5244-363A41A3F8CB}"/>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Trispace"/>
                <a:ea typeface="Trispace"/>
                <a:cs typeface="Trispace"/>
                <a:sym typeface="Trispace"/>
              </a:rPr>
              <a:t>32</a:t>
            </a:fld>
            <a:endParaRPr>
              <a:solidFill>
                <a:schemeClr val="dk1"/>
              </a:solidFill>
              <a:latin typeface="Trispace"/>
              <a:ea typeface="Trispace"/>
              <a:cs typeface="Trispace"/>
              <a:sym typeface="Trispace"/>
            </a:endParaRPr>
          </a:p>
        </p:txBody>
      </p:sp>
      <p:sp>
        <p:nvSpPr>
          <p:cNvPr id="30" name="TextBox 29">
            <a:extLst>
              <a:ext uri="{FF2B5EF4-FFF2-40B4-BE49-F238E27FC236}">
                <a16:creationId xmlns:a16="http://schemas.microsoft.com/office/drawing/2014/main" id="{5DB4B4F6-A7F9-1917-36AF-254A3FEF51DD}"/>
              </a:ext>
            </a:extLst>
          </p:cNvPr>
          <p:cNvSpPr txBox="1"/>
          <p:nvPr/>
        </p:nvSpPr>
        <p:spPr>
          <a:xfrm>
            <a:off x="2584450" y="281363"/>
            <a:ext cx="3191510" cy="523220"/>
          </a:xfrm>
          <a:prstGeom prst="rect">
            <a:avLst/>
          </a:prstGeom>
          <a:noFill/>
        </p:spPr>
        <p:txBody>
          <a:bodyPr wrap="square">
            <a:spAutoFit/>
          </a:bodyPr>
          <a:lstStyle/>
          <a:p>
            <a:pPr algn="ctr"/>
            <a:r>
              <a:rPr lang="en-US" sz="2800" b="1"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Activity Diagram</a:t>
            </a:r>
            <a:endParaRPr lang="en-US" sz="2800" b="1" dirty="0">
              <a:solidFill>
                <a:schemeClr val="tx1"/>
              </a:solidFill>
            </a:endParaRPr>
          </a:p>
        </p:txBody>
      </p:sp>
      <p:pic>
        <p:nvPicPr>
          <p:cNvPr id="2" name="Picture 1">
            <a:extLst>
              <a:ext uri="{FF2B5EF4-FFF2-40B4-BE49-F238E27FC236}">
                <a16:creationId xmlns:a16="http://schemas.microsoft.com/office/drawing/2014/main" id="{B6654225-3F23-C56D-CF5A-5430F4D2A7F6}"/>
              </a:ext>
            </a:extLst>
          </p:cNvPr>
          <p:cNvPicPr>
            <a:picLocks noChangeAspect="1"/>
          </p:cNvPicPr>
          <p:nvPr/>
        </p:nvPicPr>
        <p:blipFill>
          <a:blip r:embed="rId3"/>
          <a:stretch>
            <a:fillRect/>
          </a:stretch>
        </p:blipFill>
        <p:spPr>
          <a:xfrm>
            <a:off x="543560" y="1094103"/>
            <a:ext cx="7457440" cy="3514398"/>
          </a:xfrm>
          <a:prstGeom prst="rect">
            <a:avLst/>
          </a:prstGeom>
        </p:spPr>
      </p:pic>
    </p:spTree>
    <p:extLst>
      <p:ext uri="{BB962C8B-B14F-4D97-AF65-F5344CB8AC3E}">
        <p14:creationId xmlns:p14="http://schemas.microsoft.com/office/powerpoint/2010/main" val="171325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D6DA39FE-4498-D958-27FD-330E5B79F4FF}"/>
            </a:ext>
          </a:extLst>
        </p:cNvPr>
        <p:cNvGrpSpPr/>
        <p:nvPr/>
      </p:nvGrpSpPr>
      <p:grpSpPr>
        <a:xfrm>
          <a:off x="0" y="0"/>
          <a:ext cx="0" cy="0"/>
          <a:chOff x="0" y="0"/>
          <a:chExt cx="0" cy="0"/>
        </a:xfrm>
      </p:grpSpPr>
      <p:sp>
        <p:nvSpPr>
          <p:cNvPr id="291" name="Google Shape;291;p34">
            <a:extLst>
              <a:ext uri="{FF2B5EF4-FFF2-40B4-BE49-F238E27FC236}">
                <a16:creationId xmlns:a16="http://schemas.microsoft.com/office/drawing/2014/main" id="{9E8B268D-4D18-FF43-D889-277C850FF841}"/>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Trispace"/>
                <a:ea typeface="Trispace"/>
                <a:cs typeface="Trispace"/>
                <a:sym typeface="Trispace"/>
              </a:rPr>
              <a:t>33</a:t>
            </a:fld>
            <a:endParaRPr>
              <a:solidFill>
                <a:schemeClr val="dk1"/>
              </a:solidFill>
              <a:latin typeface="Trispace"/>
              <a:ea typeface="Trispace"/>
              <a:cs typeface="Trispace"/>
              <a:sym typeface="Trispace"/>
            </a:endParaRPr>
          </a:p>
        </p:txBody>
      </p:sp>
      <p:sp>
        <p:nvSpPr>
          <p:cNvPr id="30" name="TextBox 29">
            <a:extLst>
              <a:ext uri="{FF2B5EF4-FFF2-40B4-BE49-F238E27FC236}">
                <a16:creationId xmlns:a16="http://schemas.microsoft.com/office/drawing/2014/main" id="{51EB0A2D-22B3-CDF5-B44A-F1218D76CAF9}"/>
              </a:ext>
            </a:extLst>
          </p:cNvPr>
          <p:cNvSpPr txBox="1"/>
          <p:nvPr/>
        </p:nvSpPr>
        <p:spPr>
          <a:xfrm>
            <a:off x="111760" y="1936827"/>
            <a:ext cx="2144395" cy="954107"/>
          </a:xfrm>
          <a:prstGeom prst="rect">
            <a:avLst/>
          </a:prstGeom>
          <a:noFill/>
        </p:spPr>
        <p:txBody>
          <a:bodyPr wrap="square">
            <a:spAutoFit/>
          </a:bodyPr>
          <a:lstStyle/>
          <a:p>
            <a:pPr algn="ctr"/>
            <a:r>
              <a:rPr lang="en-US" sz="2800" b="1"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User Case Diagram</a:t>
            </a:r>
            <a:endParaRPr lang="en-US" sz="2800" b="1" dirty="0">
              <a:solidFill>
                <a:schemeClr val="tx1"/>
              </a:solidFill>
            </a:endParaRPr>
          </a:p>
        </p:txBody>
      </p:sp>
      <p:pic>
        <p:nvPicPr>
          <p:cNvPr id="3" name="Picture 2" descr="A diagram of a network&#10;&#10;Description automatically generated">
            <a:extLst>
              <a:ext uri="{FF2B5EF4-FFF2-40B4-BE49-F238E27FC236}">
                <a16:creationId xmlns:a16="http://schemas.microsoft.com/office/drawing/2014/main" id="{5A295A31-1984-5155-2960-F36A853DCB1B}"/>
              </a:ext>
            </a:extLst>
          </p:cNvPr>
          <p:cNvPicPr>
            <a:picLocks noChangeAspect="1"/>
          </p:cNvPicPr>
          <p:nvPr/>
        </p:nvPicPr>
        <p:blipFill>
          <a:blip r:embed="rId3"/>
          <a:stretch>
            <a:fillRect/>
          </a:stretch>
        </p:blipFill>
        <p:spPr>
          <a:xfrm>
            <a:off x="2352040" y="305622"/>
            <a:ext cx="6680200" cy="4216519"/>
          </a:xfrm>
          <a:prstGeom prst="rect">
            <a:avLst/>
          </a:prstGeom>
        </p:spPr>
      </p:pic>
    </p:spTree>
    <p:extLst>
      <p:ext uri="{BB962C8B-B14F-4D97-AF65-F5344CB8AC3E}">
        <p14:creationId xmlns:p14="http://schemas.microsoft.com/office/powerpoint/2010/main" val="3668746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9F73817A-6C65-1C54-7584-DE6C79113D30}"/>
            </a:ext>
          </a:extLst>
        </p:cNvPr>
        <p:cNvGrpSpPr/>
        <p:nvPr/>
      </p:nvGrpSpPr>
      <p:grpSpPr>
        <a:xfrm>
          <a:off x="0" y="0"/>
          <a:ext cx="0" cy="0"/>
          <a:chOff x="0" y="0"/>
          <a:chExt cx="0" cy="0"/>
        </a:xfrm>
      </p:grpSpPr>
      <p:sp>
        <p:nvSpPr>
          <p:cNvPr id="291" name="Google Shape;291;p34">
            <a:extLst>
              <a:ext uri="{FF2B5EF4-FFF2-40B4-BE49-F238E27FC236}">
                <a16:creationId xmlns:a16="http://schemas.microsoft.com/office/drawing/2014/main" id="{EEBAFF4D-400B-FC20-6556-46790EA3380E}"/>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Trispace"/>
                <a:ea typeface="Trispace"/>
                <a:cs typeface="Trispace"/>
                <a:sym typeface="Trispace"/>
              </a:rPr>
              <a:t>34</a:t>
            </a:fld>
            <a:endParaRPr>
              <a:solidFill>
                <a:schemeClr val="dk1"/>
              </a:solidFill>
              <a:latin typeface="Trispace"/>
              <a:ea typeface="Trispace"/>
              <a:cs typeface="Trispace"/>
              <a:sym typeface="Trispace"/>
            </a:endParaRPr>
          </a:p>
        </p:txBody>
      </p:sp>
      <p:sp>
        <p:nvSpPr>
          <p:cNvPr id="30" name="TextBox 29">
            <a:extLst>
              <a:ext uri="{FF2B5EF4-FFF2-40B4-BE49-F238E27FC236}">
                <a16:creationId xmlns:a16="http://schemas.microsoft.com/office/drawing/2014/main" id="{E7CC945C-43D7-2925-D99F-2CCDA1496D95}"/>
              </a:ext>
            </a:extLst>
          </p:cNvPr>
          <p:cNvSpPr txBox="1"/>
          <p:nvPr/>
        </p:nvSpPr>
        <p:spPr>
          <a:xfrm>
            <a:off x="457200" y="1947805"/>
            <a:ext cx="2144395" cy="954107"/>
          </a:xfrm>
          <a:prstGeom prst="rect">
            <a:avLst/>
          </a:prstGeom>
          <a:noFill/>
        </p:spPr>
        <p:txBody>
          <a:bodyPr wrap="square">
            <a:spAutoFit/>
          </a:bodyPr>
          <a:lstStyle/>
          <a:p>
            <a:pPr algn="ctr"/>
            <a:r>
              <a:rPr lang="en-US" sz="2800" b="1"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Sequence Diagram</a:t>
            </a:r>
            <a:r>
              <a:rPr lang="en-US" sz="2800" b="1" dirty="0">
                <a:solidFill>
                  <a:schemeClr val="tx1"/>
                </a:solidFill>
                <a:latin typeface="Aptos" panose="020B0004020202020204" pitchFamily="34" charset="0"/>
                <a:ea typeface="Aptos" panose="020B0004020202020204" pitchFamily="34" charset="0"/>
                <a:cs typeface="Times New Roman" panose="02020603050405020304" pitchFamily="18" charset="0"/>
              </a:rPr>
              <a:t>(s)</a:t>
            </a:r>
            <a:endParaRPr lang="en-US" sz="2800" b="1" dirty="0">
              <a:solidFill>
                <a:schemeClr val="tx1"/>
              </a:solidFill>
            </a:endParaRPr>
          </a:p>
        </p:txBody>
      </p:sp>
      <p:pic>
        <p:nvPicPr>
          <p:cNvPr id="2" name="Picture 1" descr="A diagram of a user registration&#10;&#10;Description automatically generated">
            <a:extLst>
              <a:ext uri="{FF2B5EF4-FFF2-40B4-BE49-F238E27FC236}">
                <a16:creationId xmlns:a16="http://schemas.microsoft.com/office/drawing/2014/main" id="{F574DF7A-0641-583D-8E15-9F46B80BF897}"/>
              </a:ext>
            </a:extLst>
          </p:cNvPr>
          <p:cNvPicPr>
            <a:picLocks noChangeAspect="1"/>
          </p:cNvPicPr>
          <p:nvPr/>
        </p:nvPicPr>
        <p:blipFill>
          <a:blip r:embed="rId3"/>
          <a:stretch>
            <a:fillRect/>
          </a:stretch>
        </p:blipFill>
        <p:spPr>
          <a:xfrm>
            <a:off x="2981960" y="141399"/>
            <a:ext cx="5943600" cy="4566920"/>
          </a:xfrm>
          <a:prstGeom prst="rect">
            <a:avLst/>
          </a:prstGeom>
        </p:spPr>
      </p:pic>
    </p:spTree>
    <p:extLst>
      <p:ext uri="{BB962C8B-B14F-4D97-AF65-F5344CB8AC3E}">
        <p14:creationId xmlns:p14="http://schemas.microsoft.com/office/powerpoint/2010/main" val="128682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9837C632-0A05-5DC7-5048-D65D36B914B2}"/>
            </a:ext>
          </a:extLst>
        </p:cNvPr>
        <p:cNvGrpSpPr/>
        <p:nvPr/>
      </p:nvGrpSpPr>
      <p:grpSpPr>
        <a:xfrm>
          <a:off x="0" y="0"/>
          <a:ext cx="0" cy="0"/>
          <a:chOff x="0" y="0"/>
          <a:chExt cx="0" cy="0"/>
        </a:xfrm>
      </p:grpSpPr>
      <p:sp>
        <p:nvSpPr>
          <p:cNvPr id="291" name="Google Shape;291;p34">
            <a:extLst>
              <a:ext uri="{FF2B5EF4-FFF2-40B4-BE49-F238E27FC236}">
                <a16:creationId xmlns:a16="http://schemas.microsoft.com/office/drawing/2014/main" id="{DEF41115-1667-C908-534F-7165CBFB300D}"/>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Trispace"/>
                <a:ea typeface="Trispace"/>
                <a:cs typeface="Trispace"/>
                <a:sym typeface="Trispace"/>
              </a:rPr>
              <a:t>35</a:t>
            </a:fld>
            <a:endParaRPr>
              <a:solidFill>
                <a:schemeClr val="dk1"/>
              </a:solidFill>
              <a:latin typeface="Trispace"/>
              <a:ea typeface="Trispace"/>
              <a:cs typeface="Trispace"/>
              <a:sym typeface="Trispace"/>
            </a:endParaRPr>
          </a:p>
        </p:txBody>
      </p:sp>
      <p:sp>
        <p:nvSpPr>
          <p:cNvPr id="30" name="TextBox 29">
            <a:extLst>
              <a:ext uri="{FF2B5EF4-FFF2-40B4-BE49-F238E27FC236}">
                <a16:creationId xmlns:a16="http://schemas.microsoft.com/office/drawing/2014/main" id="{D0B5F9C8-549F-9EBC-13DD-B9349818FB5D}"/>
              </a:ext>
            </a:extLst>
          </p:cNvPr>
          <p:cNvSpPr txBox="1"/>
          <p:nvPr/>
        </p:nvSpPr>
        <p:spPr>
          <a:xfrm>
            <a:off x="2473960" y="73285"/>
            <a:ext cx="3403600" cy="523220"/>
          </a:xfrm>
          <a:prstGeom prst="rect">
            <a:avLst/>
          </a:prstGeom>
          <a:noFill/>
        </p:spPr>
        <p:txBody>
          <a:bodyPr wrap="square">
            <a:spAutoFit/>
          </a:bodyPr>
          <a:lstStyle/>
          <a:p>
            <a:pPr algn="ctr"/>
            <a:r>
              <a:rPr lang="en-US" sz="2800" b="1"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Class Diagram</a:t>
            </a:r>
            <a:endParaRPr lang="en-US" sz="2800" b="1" dirty="0">
              <a:solidFill>
                <a:schemeClr val="tx1"/>
              </a:solidFill>
            </a:endParaRPr>
          </a:p>
        </p:txBody>
      </p:sp>
      <p:pic>
        <p:nvPicPr>
          <p:cNvPr id="3" name="Picture 2">
            <a:extLst>
              <a:ext uri="{FF2B5EF4-FFF2-40B4-BE49-F238E27FC236}">
                <a16:creationId xmlns:a16="http://schemas.microsoft.com/office/drawing/2014/main" id="{E3E0581A-7331-869A-A02C-C995B3E88415}"/>
              </a:ext>
            </a:extLst>
          </p:cNvPr>
          <p:cNvPicPr>
            <a:picLocks noChangeAspect="1"/>
          </p:cNvPicPr>
          <p:nvPr/>
        </p:nvPicPr>
        <p:blipFill>
          <a:blip r:embed="rId3"/>
          <a:stretch>
            <a:fillRect/>
          </a:stretch>
        </p:blipFill>
        <p:spPr>
          <a:xfrm>
            <a:off x="696724" y="712359"/>
            <a:ext cx="7196176" cy="4000182"/>
          </a:xfrm>
          <a:prstGeom prst="rect">
            <a:avLst/>
          </a:prstGeom>
        </p:spPr>
      </p:pic>
    </p:spTree>
    <p:extLst>
      <p:ext uri="{BB962C8B-B14F-4D97-AF65-F5344CB8AC3E}">
        <p14:creationId xmlns:p14="http://schemas.microsoft.com/office/powerpoint/2010/main" val="858939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12CEB371-AF0C-E33E-3734-745F904BE8A6}"/>
            </a:ext>
          </a:extLst>
        </p:cNvPr>
        <p:cNvGrpSpPr/>
        <p:nvPr/>
      </p:nvGrpSpPr>
      <p:grpSpPr>
        <a:xfrm>
          <a:off x="0" y="0"/>
          <a:ext cx="0" cy="0"/>
          <a:chOff x="0" y="0"/>
          <a:chExt cx="0" cy="0"/>
        </a:xfrm>
      </p:grpSpPr>
      <p:sp>
        <p:nvSpPr>
          <p:cNvPr id="291" name="Google Shape;291;p34">
            <a:extLst>
              <a:ext uri="{FF2B5EF4-FFF2-40B4-BE49-F238E27FC236}">
                <a16:creationId xmlns:a16="http://schemas.microsoft.com/office/drawing/2014/main" id="{4D53BEE5-23C3-E75A-1315-FACD3CCDA7BC}"/>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Trispace"/>
                <a:ea typeface="Trispace"/>
                <a:cs typeface="Trispace"/>
                <a:sym typeface="Trispace"/>
              </a:rPr>
              <a:t>36</a:t>
            </a:fld>
            <a:endParaRPr>
              <a:solidFill>
                <a:schemeClr val="dk1"/>
              </a:solidFill>
              <a:latin typeface="Trispace"/>
              <a:ea typeface="Trispace"/>
              <a:cs typeface="Trispace"/>
              <a:sym typeface="Trispace"/>
            </a:endParaRPr>
          </a:p>
        </p:txBody>
      </p:sp>
      <p:sp>
        <p:nvSpPr>
          <p:cNvPr id="30" name="TextBox 29">
            <a:extLst>
              <a:ext uri="{FF2B5EF4-FFF2-40B4-BE49-F238E27FC236}">
                <a16:creationId xmlns:a16="http://schemas.microsoft.com/office/drawing/2014/main" id="{18DD090C-FE2F-BC53-4538-4A473F0A8378}"/>
              </a:ext>
            </a:extLst>
          </p:cNvPr>
          <p:cNvSpPr txBox="1"/>
          <p:nvPr/>
        </p:nvSpPr>
        <p:spPr>
          <a:xfrm>
            <a:off x="2387600" y="37725"/>
            <a:ext cx="3403600" cy="523220"/>
          </a:xfrm>
          <a:prstGeom prst="rect">
            <a:avLst/>
          </a:prstGeom>
          <a:noFill/>
        </p:spPr>
        <p:txBody>
          <a:bodyPr wrap="square">
            <a:spAutoFit/>
          </a:bodyPr>
          <a:lstStyle/>
          <a:p>
            <a:pPr algn="ctr"/>
            <a:r>
              <a:rPr lang="en-US" sz="2800" b="1" dirty="0">
                <a:solidFill>
                  <a:schemeClr val="tx1"/>
                </a:solidFill>
                <a:effectLst/>
                <a:latin typeface="Aptos" panose="020B0004020202020204" pitchFamily="34" charset="0"/>
                <a:ea typeface="Aptos" panose="020B0004020202020204" pitchFamily="34" charset="0"/>
                <a:cs typeface="Times New Roman" panose="02020603050405020304" pitchFamily="18" charset="0"/>
              </a:rPr>
              <a:t>ER Diagram</a:t>
            </a:r>
            <a:endParaRPr lang="en-US" sz="2800" b="1" dirty="0">
              <a:solidFill>
                <a:schemeClr val="tx1"/>
              </a:solidFill>
            </a:endParaRPr>
          </a:p>
        </p:txBody>
      </p:sp>
      <p:pic>
        <p:nvPicPr>
          <p:cNvPr id="2" name="Picture 1" descr="A black screen with white dots&#10;&#10;Description automatically generated">
            <a:extLst>
              <a:ext uri="{FF2B5EF4-FFF2-40B4-BE49-F238E27FC236}">
                <a16:creationId xmlns:a16="http://schemas.microsoft.com/office/drawing/2014/main" id="{8EAA8CD5-994B-CAF9-AADC-C1B4369AED18}"/>
              </a:ext>
            </a:extLst>
          </p:cNvPr>
          <p:cNvPicPr>
            <a:picLocks noChangeAspect="1"/>
          </p:cNvPicPr>
          <p:nvPr/>
        </p:nvPicPr>
        <p:blipFill>
          <a:blip r:embed="rId3"/>
          <a:stretch>
            <a:fillRect/>
          </a:stretch>
        </p:blipFill>
        <p:spPr>
          <a:xfrm>
            <a:off x="441960" y="596505"/>
            <a:ext cx="7670800" cy="4086996"/>
          </a:xfrm>
          <a:prstGeom prst="rect">
            <a:avLst/>
          </a:prstGeom>
        </p:spPr>
      </p:pic>
    </p:spTree>
    <p:extLst>
      <p:ext uri="{BB962C8B-B14F-4D97-AF65-F5344CB8AC3E}">
        <p14:creationId xmlns:p14="http://schemas.microsoft.com/office/powerpoint/2010/main" val="193985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0">
          <a:extLst>
            <a:ext uri="{FF2B5EF4-FFF2-40B4-BE49-F238E27FC236}">
              <a16:creationId xmlns:a16="http://schemas.microsoft.com/office/drawing/2014/main" id="{82F422DB-54B7-09CB-74D1-B14CA9981EE1}"/>
            </a:ext>
          </a:extLst>
        </p:cNvPr>
        <p:cNvGrpSpPr/>
        <p:nvPr/>
      </p:nvGrpSpPr>
      <p:grpSpPr>
        <a:xfrm>
          <a:off x="0" y="0"/>
          <a:ext cx="0" cy="0"/>
          <a:chOff x="0" y="0"/>
          <a:chExt cx="0" cy="0"/>
        </a:xfrm>
      </p:grpSpPr>
      <p:sp>
        <p:nvSpPr>
          <p:cNvPr id="401" name="Google Shape;401;p41">
            <a:extLst>
              <a:ext uri="{FF2B5EF4-FFF2-40B4-BE49-F238E27FC236}">
                <a16:creationId xmlns:a16="http://schemas.microsoft.com/office/drawing/2014/main" id="{87DF7CAE-B851-75C8-E11D-5C374DEE0861}"/>
              </a:ext>
            </a:extLst>
          </p:cNvPr>
          <p:cNvSpPr txBox="1">
            <a:spLocks noGrp="1"/>
          </p:cNvSpPr>
          <p:nvPr>
            <p:ph type="title"/>
          </p:nvPr>
        </p:nvSpPr>
        <p:spPr>
          <a:xfrm>
            <a:off x="935980" y="1307100"/>
            <a:ext cx="716154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Test Strategy Documentation</a:t>
            </a:r>
            <a:endParaRPr dirty="0">
              <a:solidFill>
                <a:schemeClr val="accent1"/>
              </a:solidFill>
            </a:endParaRPr>
          </a:p>
        </p:txBody>
      </p:sp>
      <p:sp>
        <p:nvSpPr>
          <p:cNvPr id="402" name="Google Shape;402;p41">
            <a:extLst>
              <a:ext uri="{FF2B5EF4-FFF2-40B4-BE49-F238E27FC236}">
                <a16:creationId xmlns:a16="http://schemas.microsoft.com/office/drawing/2014/main" id="{A0FD510C-FDF5-F201-6827-8DC52C33150A}"/>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extLst>
      <p:ext uri="{BB962C8B-B14F-4D97-AF65-F5344CB8AC3E}">
        <p14:creationId xmlns:p14="http://schemas.microsoft.com/office/powerpoint/2010/main" val="614210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6341EE4D-F3F5-B42F-325E-257C5AA94BED}"/>
            </a:ext>
          </a:extLst>
        </p:cNvPr>
        <p:cNvGrpSpPr/>
        <p:nvPr/>
      </p:nvGrpSpPr>
      <p:grpSpPr>
        <a:xfrm>
          <a:off x="0" y="0"/>
          <a:ext cx="0" cy="0"/>
          <a:chOff x="0" y="0"/>
          <a:chExt cx="0" cy="0"/>
        </a:xfrm>
      </p:grpSpPr>
      <p:sp>
        <p:nvSpPr>
          <p:cNvPr id="291" name="Google Shape;291;p34">
            <a:extLst>
              <a:ext uri="{FF2B5EF4-FFF2-40B4-BE49-F238E27FC236}">
                <a16:creationId xmlns:a16="http://schemas.microsoft.com/office/drawing/2014/main" id="{E15B91C2-43D3-FC15-4A92-D8A385641752}"/>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Trispace"/>
                <a:ea typeface="Trispace"/>
                <a:cs typeface="Trispace"/>
                <a:sym typeface="Trispace"/>
              </a:rPr>
              <a:t>38</a:t>
            </a:fld>
            <a:endParaRPr>
              <a:solidFill>
                <a:schemeClr val="dk1"/>
              </a:solidFill>
              <a:latin typeface="Trispace"/>
              <a:ea typeface="Trispace"/>
              <a:cs typeface="Trispace"/>
              <a:sym typeface="Trispace"/>
            </a:endParaRPr>
          </a:p>
        </p:txBody>
      </p:sp>
      <p:sp>
        <p:nvSpPr>
          <p:cNvPr id="30" name="TextBox 29">
            <a:extLst>
              <a:ext uri="{FF2B5EF4-FFF2-40B4-BE49-F238E27FC236}">
                <a16:creationId xmlns:a16="http://schemas.microsoft.com/office/drawing/2014/main" id="{DAEF15CC-3F74-B2C6-DF45-52D412B9A253}"/>
              </a:ext>
            </a:extLst>
          </p:cNvPr>
          <p:cNvSpPr txBox="1"/>
          <p:nvPr/>
        </p:nvSpPr>
        <p:spPr>
          <a:xfrm>
            <a:off x="2448560" y="139325"/>
            <a:ext cx="3799840" cy="400110"/>
          </a:xfrm>
          <a:prstGeom prst="rect">
            <a:avLst/>
          </a:prstGeom>
          <a:noFill/>
        </p:spPr>
        <p:txBody>
          <a:bodyPr wrap="square">
            <a:spAutoFit/>
          </a:bodyPr>
          <a:lstStyle/>
          <a:p>
            <a:pPr algn="ctr"/>
            <a:r>
              <a:rPr lang="en-US" sz="2000" b="1" dirty="0">
                <a:solidFill>
                  <a:schemeClr val="tx1"/>
                </a:solidFill>
                <a:effectLst/>
                <a:latin typeface="Arial" panose="020B0604020202020204" pitchFamily="34" charset="0"/>
                <a:ea typeface="Aptos" panose="020B0004020202020204" pitchFamily="34" charset="0"/>
              </a:rPr>
              <a:t>Software Testing Life Cycle </a:t>
            </a:r>
            <a:endParaRPr lang="en-US" sz="3200" b="1" dirty="0">
              <a:solidFill>
                <a:schemeClr val="tx1"/>
              </a:solidFill>
            </a:endParaRPr>
          </a:p>
        </p:txBody>
      </p:sp>
      <p:pic>
        <p:nvPicPr>
          <p:cNvPr id="3" name="Picture 2" descr="A diagram of a process">
            <a:extLst>
              <a:ext uri="{FF2B5EF4-FFF2-40B4-BE49-F238E27FC236}">
                <a16:creationId xmlns:a16="http://schemas.microsoft.com/office/drawing/2014/main" id="{2A7DAA3E-CC31-B4EE-201D-D1BFCC1E53DE}"/>
              </a:ext>
            </a:extLst>
          </p:cNvPr>
          <p:cNvPicPr>
            <a:picLocks noChangeAspect="1"/>
          </p:cNvPicPr>
          <p:nvPr/>
        </p:nvPicPr>
        <p:blipFill>
          <a:blip r:embed="rId3"/>
          <a:stretch>
            <a:fillRect/>
          </a:stretch>
        </p:blipFill>
        <p:spPr>
          <a:xfrm>
            <a:off x="822960" y="633745"/>
            <a:ext cx="7051040" cy="4061128"/>
          </a:xfrm>
          <a:prstGeom prst="rect">
            <a:avLst/>
          </a:prstGeom>
        </p:spPr>
      </p:pic>
    </p:spTree>
    <p:extLst>
      <p:ext uri="{BB962C8B-B14F-4D97-AF65-F5344CB8AC3E}">
        <p14:creationId xmlns:p14="http://schemas.microsoft.com/office/powerpoint/2010/main" val="864928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77">
          <a:extLst>
            <a:ext uri="{FF2B5EF4-FFF2-40B4-BE49-F238E27FC236}">
              <a16:creationId xmlns:a16="http://schemas.microsoft.com/office/drawing/2014/main" id="{BB5BD81B-0A04-777F-44CB-B0F72EF6889C}"/>
            </a:ext>
          </a:extLst>
        </p:cNvPr>
        <p:cNvGrpSpPr/>
        <p:nvPr/>
      </p:nvGrpSpPr>
      <p:grpSpPr>
        <a:xfrm>
          <a:off x="0" y="0"/>
          <a:ext cx="0" cy="0"/>
          <a:chOff x="0" y="0"/>
          <a:chExt cx="0" cy="0"/>
        </a:xfrm>
      </p:grpSpPr>
      <p:sp>
        <p:nvSpPr>
          <p:cNvPr id="291" name="Google Shape;291;p34">
            <a:extLst>
              <a:ext uri="{FF2B5EF4-FFF2-40B4-BE49-F238E27FC236}">
                <a16:creationId xmlns:a16="http://schemas.microsoft.com/office/drawing/2014/main" id="{279FB407-F76F-C1B3-0ACC-6A0DED932BDA}"/>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chemeClr val="dk1"/>
                </a:solidFill>
                <a:latin typeface="Trispace"/>
                <a:ea typeface="Trispace"/>
                <a:cs typeface="Trispace"/>
                <a:sym typeface="Trispace"/>
              </a:rPr>
              <a:t>39</a:t>
            </a:fld>
            <a:endParaRPr>
              <a:solidFill>
                <a:schemeClr val="dk1"/>
              </a:solidFill>
              <a:latin typeface="Trispace"/>
              <a:ea typeface="Trispace"/>
              <a:cs typeface="Trispace"/>
              <a:sym typeface="Trispace"/>
            </a:endParaRPr>
          </a:p>
        </p:txBody>
      </p:sp>
      <p:sp>
        <p:nvSpPr>
          <p:cNvPr id="30" name="TextBox 29">
            <a:extLst>
              <a:ext uri="{FF2B5EF4-FFF2-40B4-BE49-F238E27FC236}">
                <a16:creationId xmlns:a16="http://schemas.microsoft.com/office/drawing/2014/main" id="{EA5CE70C-5185-440B-EC99-1547F84D1F33}"/>
              </a:ext>
            </a:extLst>
          </p:cNvPr>
          <p:cNvSpPr txBox="1"/>
          <p:nvPr/>
        </p:nvSpPr>
        <p:spPr>
          <a:xfrm>
            <a:off x="2435860" y="98685"/>
            <a:ext cx="4272280" cy="400110"/>
          </a:xfrm>
          <a:prstGeom prst="rect">
            <a:avLst/>
          </a:prstGeom>
          <a:noFill/>
        </p:spPr>
        <p:txBody>
          <a:bodyPr wrap="square">
            <a:spAutoFit/>
          </a:bodyPr>
          <a:lstStyle/>
          <a:p>
            <a:pPr algn="ctr"/>
            <a:r>
              <a:rPr lang="en-US" sz="2000" b="1" dirty="0">
                <a:solidFill>
                  <a:schemeClr val="tx1"/>
                </a:solidFill>
                <a:effectLst/>
                <a:latin typeface="Arial" panose="020B0604020202020204" pitchFamily="34" charset="0"/>
                <a:ea typeface="Aptos" panose="020B0004020202020204" pitchFamily="34" charset="0"/>
              </a:rPr>
              <a:t>Defect Management Life Cycle </a:t>
            </a:r>
            <a:endParaRPr lang="en-US" sz="3200" b="1" dirty="0">
              <a:solidFill>
                <a:schemeClr val="tx1"/>
              </a:solidFill>
            </a:endParaRPr>
          </a:p>
        </p:txBody>
      </p:sp>
      <p:pic>
        <p:nvPicPr>
          <p:cNvPr id="2" name="Picture 1" descr="A diagram of a flowchart&#10;&#10;Description automatically generated">
            <a:extLst>
              <a:ext uri="{FF2B5EF4-FFF2-40B4-BE49-F238E27FC236}">
                <a16:creationId xmlns:a16="http://schemas.microsoft.com/office/drawing/2014/main" id="{A40CB4CF-3927-6A21-88A6-C487BD4F1CD8}"/>
              </a:ext>
            </a:extLst>
          </p:cNvPr>
          <p:cNvPicPr>
            <a:picLocks noChangeAspect="1"/>
          </p:cNvPicPr>
          <p:nvPr/>
        </p:nvPicPr>
        <p:blipFill>
          <a:blip r:embed="rId3"/>
          <a:stretch>
            <a:fillRect/>
          </a:stretch>
        </p:blipFill>
        <p:spPr>
          <a:xfrm>
            <a:off x="1244600" y="593407"/>
            <a:ext cx="6355080" cy="4132839"/>
          </a:xfrm>
          <a:prstGeom prst="rect">
            <a:avLst/>
          </a:prstGeom>
        </p:spPr>
      </p:pic>
    </p:spTree>
    <p:extLst>
      <p:ext uri="{BB962C8B-B14F-4D97-AF65-F5344CB8AC3E}">
        <p14:creationId xmlns:p14="http://schemas.microsoft.com/office/powerpoint/2010/main" val="38531987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chemeClr val="dk2"/>
            </a:gs>
          </a:gsLst>
          <a:lin ang="2698631" scaled="0"/>
        </a:gradFill>
        <a:effectLst/>
      </p:bgPr>
    </p:bg>
    <p:spTree>
      <p:nvGrpSpPr>
        <p:cNvPr id="1" name="Shape 303"/>
        <p:cNvGrpSpPr/>
        <p:nvPr/>
      </p:nvGrpSpPr>
      <p:grpSpPr>
        <a:xfrm>
          <a:off x="0" y="0"/>
          <a:ext cx="0" cy="0"/>
          <a:chOff x="0" y="0"/>
          <a:chExt cx="0" cy="0"/>
        </a:xfrm>
      </p:grpSpPr>
      <p:sp>
        <p:nvSpPr>
          <p:cNvPr id="307" name="Google Shape;307;p36"/>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Picture 9">
            <a:extLst>
              <a:ext uri="{FF2B5EF4-FFF2-40B4-BE49-F238E27FC236}">
                <a16:creationId xmlns:a16="http://schemas.microsoft.com/office/drawing/2014/main" id="{AD271F13-F959-8B63-F458-DCD485BB67F2}"/>
              </a:ext>
            </a:extLst>
          </p:cNvPr>
          <p:cNvPicPr>
            <a:picLocks noChangeAspect="1"/>
          </p:cNvPicPr>
          <p:nvPr/>
        </p:nvPicPr>
        <p:blipFill>
          <a:blip r:embed="rId3"/>
          <a:stretch>
            <a:fillRect/>
          </a:stretch>
        </p:blipFill>
        <p:spPr>
          <a:xfrm>
            <a:off x="1193801" y="827471"/>
            <a:ext cx="3338830" cy="1812509"/>
          </a:xfrm>
          <a:prstGeom prst="rect">
            <a:avLst/>
          </a:prstGeom>
        </p:spPr>
      </p:pic>
      <p:pic>
        <p:nvPicPr>
          <p:cNvPr id="3078" name="Picture 6" descr="Uber Fined $148M for 2016 Data Breach + 8 Mandated Requirements">
            <a:extLst>
              <a:ext uri="{FF2B5EF4-FFF2-40B4-BE49-F238E27FC236}">
                <a16:creationId xmlns:a16="http://schemas.microsoft.com/office/drawing/2014/main" id="{0EB71315-B195-7FF8-BEA5-DA7A72B3F4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2035" y="827471"/>
            <a:ext cx="3225165" cy="181166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ccenture discloses data breach after LockBit ransomware attack">
            <a:extLst>
              <a:ext uri="{FF2B5EF4-FFF2-40B4-BE49-F238E27FC236}">
                <a16:creationId xmlns:a16="http://schemas.microsoft.com/office/drawing/2014/main" id="{E1D4CA3B-7D20-A008-2952-D04BC53E2E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2035" y="2866267"/>
            <a:ext cx="3225165" cy="1777303"/>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Download for free 68 Million account details from Dropbox Data Breach">
            <a:extLst>
              <a:ext uri="{FF2B5EF4-FFF2-40B4-BE49-F238E27FC236}">
                <a16:creationId xmlns:a16="http://schemas.microsoft.com/office/drawing/2014/main" id="{0727E572-0421-9109-DC24-5685DD821C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3801" y="2867111"/>
            <a:ext cx="3338830" cy="18125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8F0984-7E2B-60B6-DC9A-F529593ACAA3}"/>
              </a:ext>
            </a:extLst>
          </p:cNvPr>
          <p:cNvSpPr txBox="1"/>
          <p:nvPr/>
        </p:nvSpPr>
        <p:spPr>
          <a:xfrm>
            <a:off x="1276230" y="233046"/>
            <a:ext cx="6870792" cy="461665"/>
          </a:xfrm>
          <a:prstGeom prst="rect">
            <a:avLst/>
          </a:prstGeom>
          <a:noFill/>
        </p:spPr>
        <p:txBody>
          <a:bodyPr wrap="none" rtlCol="0">
            <a:spAutoFit/>
          </a:bodyPr>
          <a:lstStyle/>
          <a:p>
            <a:r>
              <a:rPr lang="en-US" sz="2400" spc="300" dirty="0">
                <a:solidFill>
                  <a:schemeClr val="tx1"/>
                </a:solidFill>
              </a:rPr>
              <a:t>Most Famous Cloud Security Breaches</a:t>
            </a:r>
          </a:p>
        </p:txBody>
      </p:sp>
      <p:sp>
        <p:nvSpPr>
          <p:cNvPr id="12" name="TextBox 11">
            <a:extLst>
              <a:ext uri="{FF2B5EF4-FFF2-40B4-BE49-F238E27FC236}">
                <a16:creationId xmlns:a16="http://schemas.microsoft.com/office/drawing/2014/main" id="{7A09F2D6-BC6C-6E3B-2479-27903FE7DD9D}"/>
              </a:ext>
            </a:extLst>
          </p:cNvPr>
          <p:cNvSpPr txBox="1"/>
          <p:nvPr/>
        </p:nvSpPr>
        <p:spPr>
          <a:xfrm>
            <a:off x="346800" y="1493520"/>
            <a:ext cx="697627" cy="369332"/>
          </a:xfrm>
          <a:prstGeom prst="rect">
            <a:avLst/>
          </a:prstGeom>
          <a:noFill/>
        </p:spPr>
        <p:txBody>
          <a:bodyPr wrap="none" rtlCol="0">
            <a:spAutoFit/>
          </a:bodyPr>
          <a:lstStyle/>
          <a:p>
            <a:r>
              <a:rPr lang="en-US" sz="1800" b="1" dirty="0">
                <a:solidFill>
                  <a:schemeClr val="tx1"/>
                </a:solidFill>
              </a:rPr>
              <a:t>2019</a:t>
            </a:r>
            <a:endParaRPr lang="en-US" b="1" dirty="0">
              <a:solidFill>
                <a:schemeClr val="tx1"/>
              </a:solidFill>
            </a:endParaRPr>
          </a:p>
        </p:txBody>
      </p:sp>
      <p:sp>
        <p:nvSpPr>
          <p:cNvPr id="13" name="TextBox 12">
            <a:extLst>
              <a:ext uri="{FF2B5EF4-FFF2-40B4-BE49-F238E27FC236}">
                <a16:creationId xmlns:a16="http://schemas.microsoft.com/office/drawing/2014/main" id="{17979E25-9CEA-069A-E2E7-8508E797D21F}"/>
              </a:ext>
            </a:extLst>
          </p:cNvPr>
          <p:cNvSpPr txBox="1"/>
          <p:nvPr/>
        </p:nvSpPr>
        <p:spPr>
          <a:xfrm>
            <a:off x="346800" y="3570252"/>
            <a:ext cx="697627" cy="369332"/>
          </a:xfrm>
          <a:prstGeom prst="rect">
            <a:avLst/>
          </a:prstGeom>
          <a:noFill/>
        </p:spPr>
        <p:txBody>
          <a:bodyPr wrap="none" rtlCol="0">
            <a:spAutoFit/>
          </a:bodyPr>
          <a:lstStyle/>
          <a:p>
            <a:r>
              <a:rPr lang="en-US" sz="1800" b="1" dirty="0">
                <a:solidFill>
                  <a:schemeClr val="tx1"/>
                </a:solidFill>
              </a:rPr>
              <a:t>2012</a:t>
            </a:r>
            <a:endParaRPr lang="en-US" b="1" dirty="0">
              <a:solidFill>
                <a:schemeClr val="tx1"/>
              </a:solidFill>
            </a:endParaRPr>
          </a:p>
        </p:txBody>
      </p:sp>
      <p:sp>
        <p:nvSpPr>
          <p:cNvPr id="14" name="TextBox 13">
            <a:extLst>
              <a:ext uri="{FF2B5EF4-FFF2-40B4-BE49-F238E27FC236}">
                <a16:creationId xmlns:a16="http://schemas.microsoft.com/office/drawing/2014/main" id="{B00E4A10-17BE-26CA-C8D3-6F6D797921C4}"/>
              </a:ext>
            </a:extLst>
          </p:cNvPr>
          <p:cNvSpPr txBox="1"/>
          <p:nvPr/>
        </p:nvSpPr>
        <p:spPr>
          <a:xfrm>
            <a:off x="4711626" y="1493520"/>
            <a:ext cx="697627" cy="369332"/>
          </a:xfrm>
          <a:prstGeom prst="rect">
            <a:avLst/>
          </a:prstGeom>
          <a:noFill/>
        </p:spPr>
        <p:txBody>
          <a:bodyPr wrap="none" rtlCol="0">
            <a:spAutoFit/>
          </a:bodyPr>
          <a:lstStyle/>
          <a:p>
            <a:r>
              <a:rPr lang="en-US" sz="1800" b="1" dirty="0">
                <a:solidFill>
                  <a:schemeClr val="tx1"/>
                </a:solidFill>
              </a:rPr>
              <a:t>2016</a:t>
            </a:r>
            <a:endParaRPr lang="en-US" b="1" dirty="0">
              <a:solidFill>
                <a:schemeClr val="tx1"/>
              </a:solidFill>
            </a:endParaRPr>
          </a:p>
        </p:txBody>
      </p:sp>
      <p:sp>
        <p:nvSpPr>
          <p:cNvPr id="15" name="TextBox 14">
            <a:extLst>
              <a:ext uri="{FF2B5EF4-FFF2-40B4-BE49-F238E27FC236}">
                <a16:creationId xmlns:a16="http://schemas.microsoft.com/office/drawing/2014/main" id="{0BE95DD5-1BC3-6573-005B-BE9B0B10B844}"/>
              </a:ext>
            </a:extLst>
          </p:cNvPr>
          <p:cNvSpPr txBox="1"/>
          <p:nvPr/>
        </p:nvSpPr>
        <p:spPr>
          <a:xfrm>
            <a:off x="4711626" y="3570252"/>
            <a:ext cx="697627" cy="369332"/>
          </a:xfrm>
          <a:prstGeom prst="rect">
            <a:avLst/>
          </a:prstGeom>
          <a:noFill/>
        </p:spPr>
        <p:txBody>
          <a:bodyPr wrap="none" rtlCol="0">
            <a:spAutoFit/>
          </a:bodyPr>
          <a:lstStyle/>
          <a:p>
            <a:r>
              <a:rPr lang="en-US" sz="1800" b="1" dirty="0">
                <a:solidFill>
                  <a:schemeClr val="tx1"/>
                </a:solidFill>
              </a:rPr>
              <a:t>2021</a:t>
            </a:r>
            <a:endParaRPr lang="en-US" b="1" dirty="0">
              <a:solidFill>
                <a:schemeClr val="tx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54"/>
          <p:cNvSpPr txBox="1">
            <a:spLocks noGrp="1"/>
          </p:cNvSpPr>
          <p:nvPr>
            <p:ph type="subTitle" idx="1"/>
          </p:nvPr>
        </p:nvSpPr>
        <p:spPr>
          <a:xfrm>
            <a:off x="720000" y="1196901"/>
            <a:ext cx="6187200" cy="3411600"/>
          </a:xfrm>
          <a:prstGeom prst="rect">
            <a:avLst/>
          </a:prstGeom>
        </p:spPr>
        <p:txBody>
          <a:bodyPr spcFirstLastPara="1" wrap="square" lIns="91425" tIns="91425" rIns="91425" bIns="91425" anchor="t" anchorCtr="0">
            <a:noAutofit/>
          </a:bodyPr>
          <a:lstStyle/>
          <a:p>
            <a:pPr>
              <a:lnSpc>
                <a:spcPct val="107000"/>
              </a:lnSpc>
              <a:spcAft>
                <a:spcPts val="800"/>
              </a:spcAft>
            </a:pPr>
            <a:r>
              <a:rPr lang="en-US" sz="16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https://peakin.in/defect-life-cycle-in-software-testing/</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6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4"/>
              </a:rPr>
              <a:t>https://www.crowdstrike.com/en-us/cybersecurity-101/cloud-security/cloud-security-assessment/#:~:text=By%20reviewing%20the%20organization's%20network,improve%20capabilities%20in%20the%20future.</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6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5"/>
              </a:rPr>
              <a:t>https://aimconsulting.com/insights/evaluate-cloud-service-provider-security-benefits-criteria/</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6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6"/>
              </a:rPr>
              <a:t>https://www.techtarget.com/searchsecurity/tip/How-to-conduct-a-cloud-security-assessment</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US" sz="16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7"/>
              </a:rPr>
              <a:t>https://www.mimecast.com/blog/what-is-cloud-siem/</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a:p>
            <a:pPr marL="0" lvl="0" indent="0" algn="l" rtl="0">
              <a:spcBef>
                <a:spcPts val="0"/>
              </a:spcBef>
              <a:spcAft>
                <a:spcPts val="0"/>
              </a:spcAft>
              <a:buNone/>
            </a:pPr>
            <a:endParaRPr sz="1200" dirty="0"/>
          </a:p>
        </p:txBody>
      </p:sp>
      <p:sp>
        <p:nvSpPr>
          <p:cNvPr id="1140" name="Google Shape;1140;p54"/>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1141" name="Google Shape;1141;p54"/>
          <p:cNvSpPr txBox="1">
            <a:spLocks noGrp="1"/>
          </p:cNvSpPr>
          <p:nvPr>
            <p:ph type="title"/>
          </p:nvPr>
        </p:nvSpPr>
        <p:spPr>
          <a:xfrm>
            <a:off x="720000" y="33326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References</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1">
          <a:extLst>
            <a:ext uri="{FF2B5EF4-FFF2-40B4-BE49-F238E27FC236}">
              <a16:creationId xmlns:a16="http://schemas.microsoft.com/office/drawing/2014/main" id="{432D86DE-A7AB-0075-66AF-32ADC36597C9}"/>
            </a:ext>
          </a:extLst>
        </p:cNvPr>
        <p:cNvGrpSpPr/>
        <p:nvPr/>
      </p:nvGrpSpPr>
      <p:grpSpPr>
        <a:xfrm>
          <a:off x="0" y="0"/>
          <a:ext cx="0" cy="0"/>
          <a:chOff x="0" y="0"/>
          <a:chExt cx="0" cy="0"/>
        </a:xfrm>
      </p:grpSpPr>
      <p:sp>
        <p:nvSpPr>
          <p:cNvPr id="623" name="Google Shape;623;p48">
            <a:extLst>
              <a:ext uri="{FF2B5EF4-FFF2-40B4-BE49-F238E27FC236}">
                <a16:creationId xmlns:a16="http://schemas.microsoft.com/office/drawing/2014/main" id="{F645F66F-27B7-A8DC-93E6-586E39681B1A}"/>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2" name="Google Shape;656;p51">
            <a:extLst>
              <a:ext uri="{FF2B5EF4-FFF2-40B4-BE49-F238E27FC236}">
                <a16:creationId xmlns:a16="http://schemas.microsoft.com/office/drawing/2014/main" id="{BF8E124C-C89A-657C-0D52-11B5410750B0}"/>
              </a:ext>
            </a:extLst>
          </p:cNvPr>
          <p:cNvSpPr txBox="1">
            <a:spLocks/>
          </p:cNvSpPr>
          <p:nvPr/>
        </p:nvSpPr>
        <p:spPr>
          <a:xfrm>
            <a:off x="2380015" y="1008519"/>
            <a:ext cx="4383970" cy="99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Trispace SemiBold"/>
              <a:buNone/>
              <a:defRPr sz="6000" b="0" i="0" u="none" strike="noStrike" cap="none">
                <a:solidFill>
                  <a:schemeClr val="dk1"/>
                </a:solidFill>
                <a:latin typeface="Trispace SemiBold"/>
                <a:ea typeface="Trispace SemiBold"/>
                <a:cs typeface="Trispace SemiBold"/>
                <a:sym typeface="Trispace SemiBold"/>
              </a:defRPr>
            </a:lvl1pPr>
            <a:lvl2pPr marR="0" lvl="1" algn="ctr" rtl="0">
              <a:lnSpc>
                <a:spcPct val="100000"/>
              </a:lnSpc>
              <a:spcBef>
                <a:spcPts val="0"/>
              </a:spcBef>
              <a:spcAft>
                <a:spcPts val="0"/>
              </a:spcAft>
              <a:buClr>
                <a:schemeClr val="dk1"/>
              </a:buClr>
              <a:buSzPts val="6000"/>
              <a:buFont typeface="Trispace SemiBold"/>
              <a:buNone/>
              <a:defRPr sz="6000" b="0" i="0" u="none" strike="noStrike" cap="none">
                <a:solidFill>
                  <a:schemeClr val="dk1"/>
                </a:solidFill>
                <a:latin typeface="Trispace SemiBold"/>
                <a:ea typeface="Trispace SemiBold"/>
                <a:cs typeface="Trispace SemiBold"/>
                <a:sym typeface="Trispace SemiBold"/>
              </a:defRPr>
            </a:lvl2pPr>
            <a:lvl3pPr marR="0" lvl="2" algn="ctr" rtl="0">
              <a:lnSpc>
                <a:spcPct val="100000"/>
              </a:lnSpc>
              <a:spcBef>
                <a:spcPts val="0"/>
              </a:spcBef>
              <a:spcAft>
                <a:spcPts val="0"/>
              </a:spcAft>
              <a:buClr>
                <a:schemeClr val="dk1"/>
              </a:buClr>
              <a:buSzPts val="6000"/>
              <a:buFont typeface="Trispace SemiBold"/>
              <a:buNone/>
              <a:defRPr sz="6000" b="0" i="0" u="none" strike="noStrike" cap="none">
                <a:solidFill>
                  <a:schemeClr val="dk1"/>
                </a:solidFill>
                <a:latin typeface="Trispace SemiBold"/>
                <a:ea typeface="Trispace SemiBold"/>
                <a:cs typeface="Trispace SemiBold"/>
                <a:sym typeface="Trispace SemiBold"/>
              </a:defRPr>
            </a:lvl3pPr>
            <a:lvl4pPr marR="0" lvl="3" algn="ctr" rtl="0">
              <a:lnSpc>
                <a:spcPct val="100000"/>
              </a:lnSpc>
              <a:spcBef>
                <a:spcPts val="0"/>
              </a:spcBef>
              <a:spcAft>
                <a:spcPts val="0"/>
              </a:spcAft>
              <a:buClr>
                <a:schemeClr val="dk1"/>
              </a:buClr>
              <a:buSzPts val="6000"/>
              <a:buFont typeface="Trispace SemiBold"/>
              <a:buNone/>
              <a:defRPr sz="6000" b="0" i="0" u="none" strike="noStrike" cap="none">
                <a:solidFill>
                  <a:schemeClr val="dk1"/>
                </a:solidFill>
                <a:latin typeface="Trispace SemiBold"/>
                <a:ea typeface="Trispace SemiBold"/>
                <a:cs typeface="Trispace SemiBold"/>
                <a:sym typeface="Trispace SemiBold"/>
              </a:defRPr>
            </a:lvl4pPr>
            <a:lvl5pPr marR="0" lvl="4" algn="ctr" rtl="0">
              <a:lnSpc>
                <a:spcPct val="100000"/>
              </a:lnSpc>
              <a:spcBef>
                <a:spcPts val="0"/>
              </a:spcBef>
              <a:spcAft>
                <a:spcPts val="0"/>
              </a:spcAft>
              <a:buClr>
                <a:schemeClr val="dk1"/>
              </a:buClr>
              <a:buSzPts val="6000"/>
              <a:buFont typeface="Trispace SemiBold"/>
              <a:buNone/>
              <a:defRPr sz="6000" b="0" i="0" u="none" strike="noStrike" cap="none">
                <a:solidFill>
                  <a:schemeClr val="dk1"/>
                </a:solidFill>
                <a:latin typeface="Trispace SemiBold"/>
                <a:ea typeface="Trispace SemiBold"/>
                <a:cs typeface="Trispace SemiBold"/>
                <a:sym typeface="Trispace SemiBold"/>
              </a:defRPr>
            </a:lvl5pPr>
            <a:lvl6pPr marR="0" lvl="5" algn="ctr" rtl="0">
              <a:lnSpc>
                <a:spcPct val="100000"/>
              </a:lnSpc>
              <a:spcBef>
                <a:spcPts val="0"/>
              </a:spcBef>
              <a:spcAft>
                <a:spcPts val="0"/>
              </a:spcAft>
              <a:buClr>
                <a:schemeClr val="dk1"/>
              </a:buClr>
              <a:buSzPts val="6000"/>
              <a:buFont typeface="Trispace SemiBold"/>
              <a:buNone/>
              <a:defRPr sz="6000" b="0" i="0" u="none" strike="noStrike" cap="none">
                <a:solidFill>
                  <a:schemeClr val="dk1"/>
                </a:solidFill>
                <a:latin typeface="Trispace SemiBold"/>
                <a:ea typeface="Trispace SemiBold"/>
                <a:cs typeface="Trispace SemiBold"/>
                <a:sym typeface="Trispace SemiBold"/>
              </a:defRPr>
            </a:lvl6pPr>
            <a:lvl7pPr marR="0" lvl="6" algn="ctr" rtl="0">
              <a:lnSpc>
                <a:spcPct val="100000"/>
              </a:lnSpc>
              <a:spcBef>
                <a:spcPts val="0"/>
              </a:spcBef>
              <a:spcAft>
                <a:spcPts val="0"/>
              </a:spcAft>
              <a:buClr>
                <a:schemeClr val="dk1"/>
              </a:buClr>
              <a:buSzPts val="6000"/>
              <a:buFont typeface="Trispace SemiBold"/>
              <a:buNone/>
              <a:defRPr sz="6000" b="0" i="0" u="none" strike="noStrike" cap="none">
                <a:solidFill>
                  <a:schemeClr val="dk1"/>
                </a:solidFill>
                <a:latin typeface="Trispace SemiBold"/>
                <a:ea typeface="Trispace SemiBold"/>
                <a:cs typeface="Trispace SemiBold"/>
                <a:sym typeface="Trispace SemiBold"/>
              </a:defRPr>
            </a:lvl7pPr>
            <a:lvl8pPr marR="0" lvl="7" algn="ctr" rtl="0">
              <a:lnSpc>
                <a:spcPct val="100000"/>
              </a:lnSpc>
              <a:spcBef>
                <a:spcPts val="0"/>
              </a:spcBef>
              <a:spcAft>
                <a:spcPts val="0"/>
              </a:spcAft>
              <a:buClr>
                <a:schemeClr val="dk1"/>
              </a:buClr>
              <a:buSzPts val="6000"/>
              <a:buFont typeface="Trispace SemiBold"/>
              <a:buNone/>
              <a:defRPr sz="6000" b="0" i="0" u="none" strike="noStrike" cap="none">
                <a:solidFill>
                  <a:schemeClr val="dk1"/>
                </a:solidFill>
                <a:latin typeface="Trispace SemiBold"/>
                <a:ea typeface="Trispace SemiBold"/>
                <a:cs typeface="Trispace SemiBold"/>
                <a:sym typeface="Trispace SemiBold"/>
              </a:defRPr>
            </a:lvl8pPr>
            <a:lvl9pPr marR="0" lvl="8" algn="ctr" rtl="0">
              <a:lnSpc>
                <a:spcPct val="100000"/>
              </a:lnSpc>
              <a:spcBef>
                <a:spcPts val="0"/>
              </a:spcBef>
              <a:spcAft>
                <a:spcPts val="0"/>
              </a:spcAft>
              <a:buClr>
                <a:schemeClr val="dk1"/>
              </a:buClr>
              <a:buSzPts val="6000"/>
              <a:buFont typeface="Trispace SemiBold"/>
              <a:buNone/>
              <a:defRPr sz="6000" b="0" i="0" u="none" strike="noStrike" cap="none">
                <a:solidFill>
                  <a:schemeClr val="dk1"/>
                </a:solidFill>
                <a:latin typeface="Trispace SemiBold"/>
                <a:ea typeface="Trispace SemiBold"/>
                <a:cs typeface="Trispace SemiBold"/>
                <a:sym typeface="Trispace SemiBold"/>
              </a:defRPr>
            </a:lvl9pPr>
          </a:lstStyle>
          <a:p>
            <a:r>
              <a:rPr lang="en-US" sz="7200" dirty="0"/>
              <a:t>Thanks</a:t>
            </a:r>
            <a:r>
              <a:rPr lang="en-US" sz="7200" dirty="0">
                <a:solidFill>
                  <a:schemeClr val="accent1"/>
                </a:solidFill>
              </a:rPr>
              <a:t>!</a:t>
            </a:r>
          </a:p>
        </p:txBody>
      </p:sp>
      <p:sp>
        <p:nvSpPr>
          <p:cNvPr id="5" name="Google Shape;657;p51">
            <a:extLst>
              <a:ext uri="{FF2B5EF4-FFF2-40B4-BE49-F238E27FC236}">
                <a16:creationId xmlns:a16="http://schemas.microsoft.com/office/drawing/2014/main" id="{02326298-C00C-DBA8-1B26-1491C5383EEE}"/>
              </a:ext>
            </a:extLst>
          </p:cNvPr>
          <p:cNvSpPr txBox="1">
            <a:spLocks/>
          </p:cNvSpPr>
          <p:nvPr/>
        </p:nvSpPr>
        <p:spPr>
          <a:xfrm>
            <a:off x="1834660" y="2204439"/>
            <a:ext cx="5287500" cy="12321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tx1"/>
                </a:solidFill>
                <a:latin typeface="+mj-lt"/>
              </a:rPr>
              <a:t>Do you have any questions?</a:t>
            </a:r>
          </a:p>
          <a:p>
            <a:pPr algn="ctr">
              <a:spcBef>
                <a:spcPts val="1000"/>
              </a:spcBef>
            </a:pPr>
            <a:endParaRPr lang="en-US" sz="1800" dirty="0">
              <a:solidFill>
                <a:schemeClr val="tx1"/>
              </a:solidFill>
              <a:latin typeface="+mj-lt"/>
            </a:endParaRPr>
          </a:p>
          <a:p>
            <a:pPr algn="ctr">
              <a:spcBef>
                <a:spcPts val="1000"/>
              </a:spcBef>
            </a:pPr>
            <a:r>
              <a:rPr lang="en-US" sz="1800" dirty="0">
                <a:solidFill>
                  <a:schemeClr val="tx1"/>
                </a:solidFill>
                <a:latin typeface="+mj-lt"/>
              </a:rPr>
              <a:t>ziya.malikov.std@bhos.edu.az</a:t>
            </a:r>
          </a:p>
          <a:p>
            <a:pPr algn="ctr" fontAlgn="auto"/>
            <a:r>
              <a:rPr lang="en-US" sz="1800" dirty="0">
                <a:solidFill>
                  <a:schemeClr val="tx1"/>
                </a:solidFill>
                <a:effectLst/>
                <a:latin typeface="+mj-lt"/>
                <a:hlinkClick r:id="rId3"/>
              </a:rPr>
              <a:t>www.linkedin.com/in/ziya-malikov-b941a7272</a:t>
            </a:r>
            <a:endParaRPr lang="en-US" sz="1800" dirty="0">
              <a:solidFill>
                <a:schemeClr val="tx1"/>
              </a:solidFill>
              <a:effectLst/>
              <a:latin typeface="+mj-lt"/>
            </a:endParaRPr>
          </a:p>
          <a:p>
            <a:pPr algn="ctr"/>
            <a:r>
              <a:rPr lang="en-US" sz="1800" dirty="0">
                <a:solidFill>
                  <a:schemeClr val="tx1"/>
                </a:solidFill>
                <a:latin typeface="+mj-lt"/>
              </a:rPr>
              <a:t>+994 70 939 93 39</a:t>
            </a:r>
          </a:p>
        </p:txBody>
      </p:sp>
    </p:spTree>
    <p:extLst>
      <p:ext uri="{BB962C8B-B14F-4D97-AF65-F5344CB8AC3E}">
        <p14:creationId xmlns:p14="http://schemas.microsoft.com/office/powerpoint/2010/main" val="1503121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1"/>
          <p:cNvSpPr txBox="1">
            <a:spLocks noGrp="1"/>
          </p:cNvSpPr>
          <p:nvPr>
            <p:ph type="title"/>
          </p:nvPr>
        </p:nvSpPr>
        <p:spPr>
          <a:xfrm>
            <a:off x="935980" y="1307100"/>
            <a:ext cx="7161540" cy="2529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Preliminary Investigation Report</a:t>
            </a:r>
            <a:endParaRPr dirty="0">
              <a:solidFill>
                <a:schemeClr val="accent1"/>
              </a:solidFill>
            </a:endParaRPr>
          </a:p>
        </p:txBody>
      </p:sp>
      <p:sp>
        <p:nvSpPr>
          <p:cNvPr id="402" name="Google Shape;402;p41"/>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5" name="Google Shape;325;p38"/>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Google Shape;324;p38">
            <a:extLst>
              <a:ext uri="{FF2B5EF4-FFF2-40B4-BE49-F238E27FC236}">
                <a16:creationId xmlns:a16="http://schemas.microsoft.com/office/drawing/2014/main" id="{8ABDA709-D2AF-D881-7358-BB86271B618D}"/>
              </a:ext>
            </a:extLst>
          </p:cNvPr>
          <p:cNvSpPr txBox="1">
            <a:spLocks/>
          </p:cNvSpPr>
          <p:nvPr/>
        </p:nvSpPr>
        <p:spPr>
          <a:xfrm>
            <a:off x="2709690" y="239846"/>
            <a:ext cx="342298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Trispace SemiBold"/>
              <a:buNone/>
              <a:defRPr sz="3200" b="0" i="0" u="none" strike="noStrike" cap="none">
                <a:solidFill>
                  <a:schemeClr val="dk1"/>
                </a:solidFill>
                <a:latin typeface="Trispace SemiBold"/>
                <a:ea typeface="Trispace SemiBold"/>
                <a:cs typeface="Trispace SemiBold"/>
                <a:sym typeface="Trispace SemiBold"/>
              </a:defRPr>
            </a:lvl1pPr>
            <a:lvl2pPr marR="0" lvl="1"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2pPr>
            <a:lvl3pPr marR="0" lvl="2"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3pPr>
            <a:lvl4pPr marR="0" lvl="3"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4pPr>
            <a:lvl5pPr marR="0" lvl="4"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5pPr>
            <a:lvl6pPr marR="0" lvl="5"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6pPr>
            <a:lvl7pPr marR="0" lvl="6"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7pPr>
            <a:lvl8pPr marR="0" lvl="7"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8pPr>
            <a:lvl9pPr marR="0" lvl="8"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9pPr>
          </a:lstStyle>
          <a:p>
            <a:r>
              <a:rPr lang="en-US" sz="2400" dirty="0"/>
              <a:t>Fishbone Diagram</a:t>
            </a:r>
          </a:p>
        </p:txBody>
      </p:sp>
      <p:pic>
        <p:nvPicPr>
          <p:cNvPr id="13" name="Picture 12" descr="A diagram with blue rectangles and text&#10;&#10;Description automatically generated">
            <a:extLst>
              <a:ext uri="{FF2B5EF4-FFF2-40B4-BE49-F238E27FC236}">
                <a16:creationId xmlns:a16="http://schemas.microsoft.com/office/drawing/2014/main" id="{DE960186-6219-B5BF-CA87-2ED021D09ED0}"/>
              </a:ext>
            </a:extLst>
          </p:cNvPr>
          <p:cNvPicPr>
            <a:picLocks noChangeAspect="1"/>
          </p:cNvPicPr>
          <p:nvPr/>
        </p:nvPicPr>
        <p:blipFill>
          <a:blip r:embed="rId3"/>
          <a:stretch>
            <a:fillRect/>
          </a:stretch>
        </p:blipFill>
        <p:spPr>
          <a:xfrm>
            <a:off x="1261420" y="927475"/>
            <a:ext cx="6241740" cy="368102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4" name="Google Shape;384;p40"/>
          <p:cNvSpPr txBox="1">
            <a:spLocks noGrp="1"/>
          </p:cNvSpPr>
          <p:nvPr>
            <p:ph type="subTitle" idx="1"/>
          </p:nvPr>
        </p:nvSpPr>
        <p:spPr>
          <a:xfrm>
            <a:off x="720000" y="2500400"/>
            <a:ext cx="23364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kern="0" dirty="0">
                <a:effectLst/>
                <a:latin typeface="Aptos" panose="020B0004020202020204" pitchFamily="34" charset="0"/>
                <a:ea typeface="Times New Roman" panose="02020603050405020304" pitchFamily="18" charset="0"/>
                <a:cs typeface="Times New Roman" panose="02020603050405020304" pitchFamily="18" charset="0"/>
              </a:rPr>
              <a:t>Cloud Service Security Assessment</a:t>
            </a:r>
            <a:endParaRPr sz="1200" dirty="0"/>
          </a:p>
        </p:txBody>
      </p:sp>
      <p:sp>
        <p:nvSpPr>
          <p:cNvPr id="385" name="Google Shape;385;p40"/>
          <p:cNvSpPr txBox="1">
            <a:spLocks noGrp="1"/>
          </p:cNvSpPr>
          <p:nvPr>
            <p:ph type="subTitle" idx="2"/>
          </p:nvPr>
        </p:nvSpPr>
        <p:spPr>
          <a:xfrm>
            <a:off x="3363160" y="2500400"/>
            <a:ext cx="23364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kern="0" dirty="0">
                <a:effectLst/>
                <a:latin typeface="Aptos" panose="020B0004020202020204" pitchFamily="34" charset="0"/>
                <a:ea typeface="Times New Roman" panose="02020603050405020304" pitchFamily="18" charset="0"/>
                <a:cs typeface="Times New Roman" panose="02020603050405020304" pitchFamily="18" charset="0"/>
              </a:rPr>
              <a:t>Integration with SIEM Solutions</a:t>
            </a:r>
            <a:endParaRPr sz="1200" dirty="0"/>
          </a:p>
        </p:txBody>
      </p:sp>
      <p:sp>
        <p:nvSpPr>
          <p:cNvPr id="386" name="Google Shape;386;p40"/>
          <p:cNvSpPr txBox="1">
            <a:spLocks noGrp="1"/>
          </p:cNvSpPr>
          <p:nvPr>
            <p:ph type="subTitle" idx="3"/>
          </p:nvPr>
        </p:nvSpPr>
        <p:spPr>
          <a:xfrm>
            <a:off x="6006320" y="2500400"/>
            <a:ext cx="23364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kern="0" dirty="0">
                <a:effectLst/>
                <a:latin typeface="Aptos" panose="020B0004020202020204" pitchFamily="34" charset="0"/>
                <a:ea typeface="Times New Roman" panose="02020603050405020304" pitchFamily="18" charset="0"/>
                <a:cs typeface="Times New Roman" panose="02020603050405020304" pitchFamily="18" charset="0"/>
              </a:rPr>
              <a:t>Disaster Recovery and Business Continuity</a:t>
            </a:r>
            <a:endParaRPr sz="1200" dirty="0"/>
          </a:p>
        </p:txBody>
      </p:sp>
      <p:sp>
        <p:nvSpPr>
          <p:cNvPr id="387" name="Google Shape;387;p40"/>
          <p:cNvSpPr txBox="1">
            <a:spLocks noGrp="1"/>
          </p:cNvSpPr>
          <p:nvPr>
            <p:ph type="subTitle" idx="4"/>
          </p:nvPr>
        </p:nvSpPr>
        <p:spPr>
          <a:xfrm>
            <a:off x="720000" y="3543895"/>
            <a:ext cx="23364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kern="0" dirty="0">
                <a:effectLst/>
                <a:latin typeface="Aptos" panose="020B0004020202020204" pitchFamily="34" charset="0"/>
                <a:ea typeface="Times New Roman" panose="02020603050405020304" pitchFamily="18" charset="0"/>
                <a:cs typeface="Times New Roman" panose="02020603050405020304" pitchFamily="18" charset="0"/>
              </a:rPr>
              <a:t>Incident Detection and Response</a:t>
            </a:r>
            <a:endParaRPr sz="1200" dirty="0"/>
          </a:p>
        </p:txBody>
      </p:sp>
      <p:sp>
        <p:nvSpPr>
          <p:cNvPr id="388" name="Google Shape;388;p40"/>
          <p:cNvSpPr txBox="1">
            <a:spLocks noGrp="1"/>
          </p:cNvSpPr>
          <p:nvPr>
            <p:ph type="subTitle" idx="5"/>
          </p:nvPr>
        </p:nvSpPr>
        <p:spPr>
          <a:xfrm>
            <a:off x="3363160" y="3543895"/>
            <a:ext cx="250424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kern="0" dirty="0">
                <a:effectLst/>
                <a:latin typeface="Aptos" panose="020B0004020202020204" pitchFamily="34" charset="0"/>
                <a:ea typeface="Times New Roman" panose="02020603050405020304" pitchFamily="18" charset="0"/>
                <a:cs typeface="Times New Roman" panose="02020603050405020304" pitchFamily="18" charset="0"/>
              </a:rPr>
              <a:t>Regulatory Compliance Evaluation</a:t>
            </a:r>
            <a:endParaRPr sz="1200" dirty="0"/>
          </a:p>
        </p:txBody>
      </p:sp>
      <p:sp>
        <p:nvSpPr>
          <p:cNvPr id="389" name="Google Shape;389;p40"/>
          <p:cNvSpPr txBox="1">
            <a:spLocks noGrp="1"/>
          </p:cNvSpPr>
          <p:nvPr>
            <p:ph type="subTitle" idx="6"/>
          </p:nvPr>
        </p:nvSpPr>
        <p:spPr>
          <a:xfrm>
            <a:off x="6006320" y="3543895"/>
            <a:ext cx="23364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kern="0" dirty="0">
                <a:effectLst/>
                <a:latin typeface="Aptos" panose="020B0004020202020204" pitchFamily="34" charset="0"/>
                <a:ea typeface="Times New Roman" panose="02020603050405020304" pitchFamily="18" charset="0"/>
                <a:cs typeface="Times New Roman" panose="02020603050405020304" pitchFamily="18" charset="0"/>
              </a:rPr>
              <a:t>Data Protection</a:t>
            </a:r>
            <a:endParaRPr sz="1200" dirty="0"/>
          </a:p>
        </p:txBody>
      </p:sp>
      <p:sp>
        <p:nvSpPr>
          <p:cNvPr id="396" name="Google Shape;396;p40"/>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3" name="Title 2">
            <a:extLst>
              <a:ext uri="{FF2B5EF4-FFF2-40B4-BE49-F238E27FC236}">
                <a16:creationId xmlns:a16="http://schemas.microsoft.com/office/drawing/2014/main" id="{B7F11EF0-AE9C-F496-203B-6461892F9D45}"/>
              </a:ext>
            </a:extLst>
          </p:cNvPr>
          <p:cNvSpPr>
            <a:spLocks noGrp="1"/>
          </p:cNvSpPr>
          <p:nvPr>
            <p:ph type="title"/>
          </p:nvPr>
        </p:nvSpPr>
        <p:spPr>
          <a:xfrm>
            <a:off x="560750" y="387520"/>
            <a:ext cx="2683800" cy="578100"/>
          </a:xfrm>
        </p:spPr>
        <p:txBody>
          <a:bodyPr/>
          <a:lstStyle/>
          <a:p>
            <a:r>
              <a:rPr lang="en-US" sz="2400" dirty="0"/>
              <a:t>Project Scope</a:t>
            </a:r>
          </a:p>
        </p:txBody>
      </p:sp>
      <p:sp>
        <p:nvSpPr>
          <p:cNvPr id="5" name="TextBox 4">
            <a:extLst>
              <a:ext uri="{FF2B5EF4-FFF2-40B4-BE49-F238E27FC236}">
                <a16:creationId xmlns:a16="http://schemas.microsoft.com/office/drawing/2014/main" id="{9B2EDC9D-82A9-4F01-7934-6A1DDC12BD5C}"/>
              </a:ext>
            </a:extLst>
          </p:cNvPr>
          <p:cNvSpPr txBox="1"/>
          <p:nvPr/>
        </p:nvSpPr>
        <p:spPr>
          <a:xfrm>
            <a:off x="560750" y="940569"/>
            <a:ext cx="8022500" cy="1384995"/>
          </a:xfrm>
          <a:prstGeom prst="rect">
            <a:avLst/>
          </a:prstGeom>
          <a:noFill/>
        </p:spPr>
        <p:txBody>
          <a:bodyPr wrap="square">
            <a:spAutoFit/>
          </a:bodyPr>
          <a:lstStyle/>
          <a:p>
            <a:r>
              <a:rPr lang="en-US" kern="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The main objective of this project is to conduct an in-depth evaluation of the security posture of cloud services through the development of a </a:t>
            </a:r>
            <a:r>
              <a:rPr lang="en-US" b="1" kern="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Cloud Security Evaluation App</a:t>
            </a:r>
            <a:r>
              <a:rPr lang="en-US" kern="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The app will assess security vulnerabilities and compliance in cloud environments, while integrating with SIEM solutions for enhanced threat detection and response. This project will focus on ensuring that the app supports different cloud platforms, emphasizes security best practices, and incorporates the necessary tools for continuous monitoring and incident management. </a:t>
            </a:r>
            <a:endParaRPr lang="en-US" sz="1100" dirty="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a:spLocks noGrp="1"/>
          </p:cNvSpPr>
          <p:nvPr>
            <p:ph type="title"/>
          </p:nvPr>
        </p:nvSpPr>
        <p:spPr>
          <a:xfrm>
            <a:off x="603160" y="185945"/>
            <a:ext cx="317128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Deliverables</a:t>
            </a:r>
            <a:endParaRPr dirty="0"/>
          </a:p>
        </p:txBody>
      </p:sp>
      <p:sp>
        <p:nvSpPr>
          <p:cNvPr id="349" name="Google Shape;349;p39"/>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3" name="TextBox 2">
            <a:extLst>
              <a:ext uri="{FF2B5EF4-FFF2-40B4-BE49-F238E27FC236}">
                <a16:creationId xmlns:a16="http://schemas.microsoft.com/office/drawing/2014/main" id="{4CFE562F-4652-D7E4-4CA5-FA0D25A73FB3}"/>
              </a:ext>
            </a:extLst>
          </p:cNvPr>
          <p:cNvSpPr txBox="1"/>
          <p:nvPr/>
        </p:nvSpPr>
        <p:spPr>
          <a:xfrm>
            <a:off x="1154148" y="854421"/>
            <a:ext cx="7643052" cy="1564018"/>
          </a:xfrm>
          <a:prstGeom prst="rect">
            <a:avLst/>
          </a:prstGeom>
          <a:noFill/>
        </p:spPr>
        <p:txBody>
          <a:bodyPr wrap="square">
            <a:spAutoFit/>
          </a:bodyPr>
          <a:lstStyle/>
          <a:p>
            <a:pPr>
              <a:lnSpc>
                <a:spcPct val="107000"/>
              </a:lnSpc>
              <a:spcAft>
                <a:spcPts val="800"/>
              </a:spcAft>
            </a:pPr>
            <a:r>
              <a:rPr lang="en-US" sz="1800" b="1" kern="0" dirty="0">
                <a:solidFill>
                  <a:srgbClr val="FF0000"/>
                </a:solidFill>
                <a:effectLst/>
                <a:latin typeface="Aptos" panose="020B0004020202020204" pitchFamily="34" charset="0"/>
                <a:ea typeface="Times New Roman" panose="02020603050405020304" pitchFamily="18" charset="0"/>
                <a:cs typeface="Times New Roman" panose="02020603050405020304" pitchFamily="18" charset="0"/>
              </a:rPr>
              <a:t>Cloud Security Evaluation App</a:t>
            </a:r>
            <a:r>
              <a:rPr lang="en-US" sz="1800" kern="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 complete with SIEM integration, automated security evaluation tools, compliance assessment capabilities, and real-time threat detection. The app will provide users with comprehensive reports and actionable recommendations to enhance cloud security.</a:t>
            </a:r>
            <a:endParaRPr lang="en-US" sz="1800" kern="100" dirty="0">
              <a:solidFill>
                <a:schemeClr val="tx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16" name="Google Shape;342;p39">
            <a:extLst>
              <a:ext uri="{FF2B5EF4-FFF2-40B4-BE49-F238E27FC236}">
                <a16:creationId xmlns:a16="http://schemas.microsoft.com/office/drawing/2014/main" id="{E9150FFE-543D-9829-2B33-3000B93063A0}"/>
              </a:ext>
            </a:extLst>
          </p:cNvPr>
          <p:cNvSpPr txBox="1">
            <a:spLocks/>
          </p:cNvSpPr>
          <p:nvPr/>
        </p:nvSpPr>
        <p:spPr>
          <a:xfrm>
            <a:off x="603160" y="2510915"/>
            <a:ext cx="33440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200"/>
              <a:buFont typeface="Trispace SemiBold"/>
              <a:buNone/>
              <a:defRPr sz="3200" b="0" i="0" u="none" strike="noStrike" cap="none">
                <a:solidFill>
                  <a:schemeClr val="dk1"/>
                </a:solidFill>
                <a:latin typeface="Trispace SemiBold"/>
                <a:ea typeface="Trispace SemiBold"/>
                <a:cs typeface="Trispace SemiBold"/>
                <a:sym typeface="Trispace SemiBold"/>
              </a:defRPr>
            </a:lvl1pPr>
            <a:lvl2pPr marR="0" lvl="1"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2pPr>
            <a:lvl3pPr marR="0" lvl="2"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3pPr>
            <a:lvl4pPr marR="0" lvl="3"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4pPr>
            <a:lvl5pPr marR="0" lvl="4"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5pPr>
            <a:lvl6pPr marR="0" lvl="5"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6pPr>
            <a:lvl7pPr marR="0" lvl="6"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7pPr>
            <a:lvl8pPr marR="0" lvl="7"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8pPr>
            <a:lvl9pPr marR="0" lvl="8" algn="l" rtl="0">
              <a:lnSpc>
                <a:spcPct val="100000"/>
              </a:lnSpc>
              <a:spcBef>
                <a:spcPts val="0"/>
              </a:spcBef>
              <a:spcAft>
                <a:spcPts val="0"/>
              </a:spcAft>
              <a:buClr>
                <a:schemeClr val="dk1"/>
              </a:buClr>
              <a:buSzPts val="3500"/>
              <a:buFont typeface="Trispace SemiBold"/>
              <a:buNone/>
              <a:defRPr sz="3500" b="0" i="0" u="none" strike="noStrike" cap="none">
                <a:solidFill>
                  <a:schemeClr val="dk1"/>
                </a:solidFill>
                <a:latin typeface="Trispace SemiBold"/>
                <a:ea typeface="Trispace SemiBold"/>
                <a:cs typeface="Trispace SemiBold"/>
                <a:sym typeface="Trispace SemiBold"/>
              </a:defRPr>
            </a:lvl9pPr>
          </a:lstStyle>
          <a:p>
            <a:r>
              <a:rPr lang="en-US" dirty="0"/>
              <a:t>Stakeholders</a:t>
            </a:r>
          </a:p>
        </p:txBody>
      </p:sp>
      <p:sp>
        <p:nvSpPr>
          <p:cNvPr id="17" name="TextBox 16">
            <a:extLst>
              <a:ext uri="{FF2B5EF4-FFF2-40B4-BE49-F238E27FC236}">
                <a16:creationId xmlns:a16="http://schemas.microsoft.com/office/drawing/2014/main" id="{254727C0-37E6-5E73-07C1-B92F13F74536}"/>
              </a:ext>
            </a:extLst>
          </p:cNvPr>
          <p:cNvSpPr txBox="1"/>
          <p:nvPr/>
        </p:nvSpPr>
        <p:spPr>
          <a:xfrm>
            <a:off x="1154148" y="3234012"/>
            <a:ext cx="3590572" cy="1176476"/>
          </a:xfrm>
          <a:prstGeom prst="rect">
            <a:avLst/>
          </a:prstGeom>
          <a:noFill/>
        </p:spPr>
        <p:txBody>
          <a:bodyPr wrap="square">
            <a:spAutoFit/>
          </a:bodyPr>
          <a:lstStyle/>
          <a:p>
            <a:pPr marL="285750" indent="-285750">
              <a:lnSpc>
                <a:spcPct val="107000"/>
              </a:lnSpc>
              <a:spcAft>
                <a:spcPts val="800"/>
              </a:spcAft>
              <a:buClr>
                <a:schemeClr val="tx1"/>
              </a:buClr>
              <a:buSzPct val="70000"/>
              <a:buFont typeface="Wingdings" panose="05000000000000000000" pitchFamily="2" charset="2"/>
              <a:buChar char="Ø"/>
            </a:pPr>
            <a:r>
              <a:rPr lang="en-US" sz="1800" kern="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Organizations' IT Departments</a:t>
            </a:r>
          </a:p>
          <a:p>
            <a:pPr marL="285750" indent="-285750">
              <a:lnSpc>
                <a:spcPct val="107000"/>
              </a:lnSpc>
              <a:spcAft>
                <a:spcPts val="800"/>
              </a:spcAft>
              <a:buClr>
                <a:schemeClr val="tx1"/>
              </a:buClr>
              <a:buSzPct val="70000"/>
              <a:buFont typeface="Wingdings" panose="05000000000000000000" pitchFamily="2" charset="2"/>
              <a:buChar char="Ø"/>
            </a:pPr>
            <a:r>
              <a:rPr lang="en-US" sz="1800" kern="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Cloud Architects</a:t>
            </a:r>
          </a:p>
          <a:p>
            <a:pPr marL="285750" indent="-285750">
              <a:lnSpc>
                <a:spcPct val="107000"/>
              </a:lnSpc>
              <a:spcAft>
                <a:spcPts val="800"/>
              </a:spcAft>
              <a:buClr>
                <a:schemeClr val="tx1"/>
              </a:buClr>
              <a:buSzPct val="70000"/>
              <a:buFont typeface="Wingdings" panose="05000000000000000000" pitchFamily="2" charset="2"/>
              <a:buChar char="Ø"/>
            </a:pPr>
            <a:r>
              <a:rPr lang="en-US" sz="1800" kern="0" dirty="0">
                <a:solidFill>
                  <a:schemeClr val="tx1"/>
                </a:solidFill>
                <a:effectLst/>
                <a:latin typeface="Aptos" panose="020B0004020202020204" pitchFamily="34" charset="0"/>
                <a:ea typeface="Times New Roman" panose="02020603050405020304" pitchFamily="18" charset="0"/>
                <a:cs typeface="Times New Roman" panose="02020603050405020304" pitchFamily="18" charset="0"/>
              </a:rPr>
              <a:t>Cloud Security Engineers</a:t>
            </a:r>
            <a:endParaRPr lang="en-US" sz="1800" dirty="0">
              <a:solidFill>
                <a:schemeClr val="tx1"/>
              </a:solidFill>
              <a:latin typeface="Aptos" panose="020B0004020202020204" pitchFamily="34" charset="0"/>
              <a:ea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932F7C4E-5B66-D329-5267-BB2C6FBADE57}"/>
              </a:ext>
            </a:extLst>
          </p:cNvPr>
          <p:cNvSpPr txBox="1"/>
          <p:nvPr/>
        </p:nvSpPr>
        <p:spPr>
          <a:xfrm>
            <a:off x="5121628" y="3234993"/>
            <a:ext cx="3260372" cy="1176476"/>
          </a:xfrm>
          <a:prstGeom prst="rect">
            <a:avLst/>
          </a:prstGeom>
          <a:noFill/>
        </p:spPr>
        <p:txBody>
          <a:bodyPr wrap="square">
            <a:spAutoFit/>
          </a:bodyPr>
          <a:lstStyle/>
          <a:p>
            <a:pPr marL="285750" marR="0" indent="-285750" algn="l" rtl="0">
              <a:lnSpc>
                <a:spcPct val="107000"/>
              </a:lnSpc>
              <a:spcAft>
                <a:spcPts val="800"/>
              </a:spcAft>
              <a:buClr>
                <a:schemeClr val="tx1"/>
              </a:buClr>
              <a:buSzPct val="70000"/>
              <a:buFont typeface="Wingdings" panose="05000000000000000000" pitchFamily="2" charset="2"/>
              <a:buChar char="Ø"/>
            </a:pPr>
            <a:r>
              <a:rPr lang="en-US" sz="1800" b="0" i="0" dirty="0">
                <a:solidFill>
                  <a:srgbClr val="F6F6F6"/>
                </a:solidFill>
                <a:effectLst/>
                <a:latin typeface="Aptos" panose="020B0004020202020204" pitchFamily="34" charset="0"/>
                <a:ea typeface="Times New Roman" panose="02020603050405020304" pitchFamily="18" charset="0"/>
                <a:cs typeface="Times New Roman" panose="02020603050405020304" pitchFamily="18" charset="0"/>
              </a:rPr>
              <a:t>Security Analysts</a:t>
            </a:r>
            <a:endParaRPr lang="en-US" sz="2400" dirty="0">
              <a:effectLst/>
            </a:endParaRPr>
          </a:p>
          <a:p>
            <a:pPr marL="285750" marR="0" indent="-285750" algn="l" rtl="0">
              <a:lnSpc>
                <a:spcPct val="107000"/>
              </a:lnSpc>
              <a:spcAft>
                <a:spcPts val="800"/>
              </a:spcAft>
              <a:buClr>
                <a:schemeClr val="tx1"/>
              </a:buClr>
              <a:buSzPct val="70000"/>
              <a:buFont typeface="Wingdings" panose="05000000000000000000" pitchFamily="2" charset="2"/>
              <a:buChar char="Ø"/>
            </a:pPr>
            <a:r>
              <a:rPr lang="en-US" sz="1800" b="0" i="0" dirty="0">
                <a:solidFill>
                  <a:srgbClr val="F6F6F6"/>
                </a:solidFill>
                <a:effectLst/>
                <a:latin typeface="Aptos" panose="020B0004020202020204" pitchFamily="34" charset="0"/>
                <a:ea typeface="Times New Roman" panose="02020603050405020304" pitchFamily="18" charset="0"/>
                <a:cs typeface="Times New Roman" panose="02020603050405020304" pitchFamily="18" charset="0"/>
              </a:rPr>
              <a:t>Compliance Officers</a:t>
            </a:r>
            <a:endParaRPr lang="en-US" sz="2400" dirty="0">
              <a:effectLst/>
            </a:endParaRPr>
          </a:p>
          <a:p>
            <a:pPr marL="285750" marR="0" indent="-285750" algn="l" rtl="0">
              <a:lnSpc>
                <a:spcPct val="107000"/>
              </a:lnSpc>
              <a:spcAft>
                <a:spcPts val="800"/>
              </a:spcAft>
              <a:buClr>
                <a:schemeClr val="tx1"/>
              </a:buClr>
              <a:buSzPct val="70000"/>
              <a:buFont typeface="Wingdings" panose="05000000000000000000" pitchFamily="2" charset="2"/>
              <a:buChar char="Ø"/>
            </a:pPr>
            <a:r>
              <a:rPr lang="en-US" sz="1800" b="0" i="0" dirty="0">
                <a:solidFill>
                  <a:srgbClr val="F6F6F6"/>
                </a:solidFill>
                <a:effectLst/>
                <a:latin typeface="Aptos" panose="020B0004020202020204" pitchFamily="34" charset="0"/>
                <a:ea typeface="Times New Roman" panose="02020603050405020304" pitchFamily="18" charset="0"/>
                <a:cs typeface="Times New Roman" panose="02020603050405020304" pitchFamily="18" charset="0"/>
              </a:rPr>
              <a:t>End Users</a:t>
            </a:r>
            <a:endParaRPr lang="en-US" sz="2400"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4937A0F6-5DEC-39E8-B2CD-B708C65E4404}"/>
            </a:ext>
          </a:extLst>
        </p:cNvPr>
        <p:cNvGrpSpPr/>
        <p:nvPr/>
      </p:nvGrpSpPr>
      <p:grpSpPr>
        <a:xfrm>
          <a:off x="0" y="0"/>
          <a:ext cx="0" cy="0"/>
          <a:chOff x="0" y="0"/>
          <a:chExt cx="0" cy="0"/>
        </a:xfrm>
      </p:grpSpPr>
      <p:sp>
        <p:nvSpPr>
          <p:cNvPr id="349" name="Google Shape;349;p39">
            <a:extLst>
              <a:ext uri="{FF2B5EF4-FFF2-40B4-BE49-F238E27FC236}">
                <a16:creationId xmlns:a16="http://schemas.microsoft.com/office/drawing/2014/main" id="{03884F1D-7B66-5F71-DAD6-CE591954300E}"/>
              </a:ext>
            </a:extLst>
          </p:cNvPr>
          <p:cNvSpPr txBox="1">
            <a:spLocks noGrp="1"/>
          </p:cNvSpPr>
          <p:nvPr>
            <p:ph type="sldNum" idx="12"/>
          </p:nvPr>
        </p:nvSpPr>
        <p:spPr>
          <a:xfrm>
            <a:off x="8248500" y="460850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7" name="Google Shape;342;p39">
            <a:extLst>
              <a:ext uri="{FF2B5EF4-FFF2-40B4-BE49-F238E27FC236}">
                <a16:creationId xmlns:a16="http://schemas.microsoft.com/office/drawing/2014/main" id="{8AC5EE4C-0347-337E-7829-2D7F64C8651A}"/>
              </a:ext>
            </a:extLst>
          </p:cNvPr>
          <p:cNvSpPr txBox="1">
            <a:spLocks noGrp="1"/>
          </p:cNvSpPr>
          <p:nvPr>
            <p:ph type="title"/>
          </p:nvPr>
        </p:nvSpPr>
        <p:spPr>
          <a:xfrm>
            <a:off x="603160" y="333265"/>
            <a:ext cx="6315800" cy="57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Fact Findings - Surveys</a:t>
            </a:r>
            <a:endParaRPr dirty="0"/>
          </a:p>
        </p:txBody>
      </p:sp>
      <p:pic>
        <p:nvPicPr>
          <p:cNvPr id="8" name="Picture 7" descr="A diagram with colorful rectangular shapes&#10;&#10;Description automatically generated with medium confidence">
            <a:extLst>
              <a:ext uri="{FF2B5EF4-FFF2-40B4-BE49-F238E27FC236}">
                <a16:creationId xmlns:a16="http://schemas.microsoft.com/office/drawing/2014/main" id="{3DFB11EF-F1C1-70E3-5333-4DDBA1667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560" y="1431320"/>
            <a:ext cx="4372739" cy="2485361"/>
          </a:xfrm>
          <a:prstGeom prst="rect">
            <a:avLst/>
          </a:prstGeom>
        </p:spPr>
      </p:pic>
      <p:pic>
        <p:nvPicPr>
          <p:cNvPr id="9" name="Picture 8" descr="A graph of data security&#10;&#10;Description automatically generated">
            <a:extLst>
              <a:ext uri="{FF2B5EF4-FFF2-40B4-BE49-F238E27FC236}">
                <a16:creationId xmlns:a16="http://schemas.microsoft.com/office/drawing/2014/main" id="{0115148C-F332-1C47-4534-CA5E801889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0223" y="1431321"/>
            <a:ext cx="4076217" cy="2485360"/>
          </a:xfrm>
          <a:prstGeom prst="rect">
            <a:avLst/>
          </a:prstGeom>
        </p:spPr>
      </p:pic>
    </p:spTree>
    <p:extLst>
      <p:ext uri="{BB962C8B-B14F-4D97-AF65-F5344CB8AC3E}">
        <p14:creationId xmlns:p14="http://schemas.microsoft.com/office/powerpoint/2010/main" val="3916164456"/>
      </p:ext>
    </p:extLst>
  </p:cSld>
  <p:clrMapOvr>
    <a:masterClrMapping/>
  </p:clrMapOvr>
</p:sld>
</file>

<file path=ppt/theme/theme1.xml><?xml version="1.0" encoding="utf-8"?>
<a:theme xmlns:a="http://schemas.openxmlformats.org/drawingml/2006/main" name="Cloud Computing Minitheme by Slidesgo">
  <a:themeElements>
    <a:clrScheme name="Simple Light">
      <a:dk1>
        <a:srgbClr val="F6F6F6"/>
      </a:dk1>
      <a:lt1>
        <a:srgbClr val="320A4F"/>
      </a:lt1>
      <a:dk2>
        <a:srgbClr val="180424"/>
      </a:dk2>
      <a:lt2>
        <a:srgbClr val="830BDE"/>
      </a:lt2>
      <a:accent1>
        <a:srgbClr val="EE12E9"/>
      </a:accent1>
      <a:accent2>
        <a:srgbClr val="ED1C68"/>
      </a:accent2>
      <a:accent3>
        <a:srgbClr val="3E629E"/>
      </a:accent3>
      <a:accent4>
        <a:srgbClr val="FFFFFF"/>
      </a:accent4>
      <a:accent5>
        <a:srgbClr val="FFFFFF"/>
      </a:accent5>
      <a:accent6>
        <a:srgbClr val="FFFFFF"/>
      </a:accent6>
      <a:hlink>
        <a:srgbClr val="F6F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1831</Words>
  <Application>Microsoft Office PowerPoint</Application>
  <PresentationFormat>On-screen Show (16:9)</PresentationFormat>
  <Paragraphs>202</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Aptos</vt:lpstr>
      <vt:lpstr>Trispace</vt:lpstr>
      <vt:lpstr>Wingdings</vt:lpstr>
      <vt:lpstr>Trispace Medium</vt:lpstr>
      <vt:lpstr>Trispace SemiBold</vt:lpstr>
      <vt:lpstr>Symbol</vt:lpstr>
      <vt:lpstr>Cloud Computing Minitheme by Slidesgo</vt:lpstr>
      <vt:lpstr>Security Evaluation of Cloud Services</vt:lpstr>
      <vt:lpstr>PowerPoint Presentation</vt:lpstr>
      <vt:lpstr>Cloud Security Overview</vt:lpstr>
      <vt:lpstr>PowerPoint Presentation</vt:lpstr>
      <vt:lpstr>Preliminary Investigation Report</vt:lpstr>
      <vt:lpstr>PowerPoint Presentation</vt:lpstr>
      <vt:lpstr>Project Scope</vt:lpstr>
      <vt:lpstr>Deliverables</vt:lpstr>
      <vt:lpstr>Fact Findings - Surveys</vt:lpstr>
      <vt:lpstr>PowerPoint Presentation</vt:lpstr>
      <vt:lpstr>PowerPoint Presentation</vt:lpstr>
      <vt:lpstr>PowerPoint Presentation</vt:lpstr>
      <vt:lpstr>PowerPoint Presentation</vt:lpstr>
      <vt:lpstr>PowerPoint Presentation</vt:lpstr>
      <vt:lpstr>Requirement Analysis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UML Diagrams</vt:lpstr>
      <vt:lpstr>PowerPoint Presentation</vt:lpstr>
      <vt:lpstr>PowerPoint Presentation</vt:lpstr>
      <vt:lpstr>PowerPoint Presentation</vt:lpstr>
      <vt:lpstr>PowerPoint Presentation</vt:lpstr>
      <vt:lpstr>PowerPoint Presentation</vt:lpstr>
      <vt:lpstr>PowerPoint Presentation</vt:lpstr>
      <vt:lpstr>Test Strategy Documentation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Ziya Malikov</cp:lastModifiedBy>
  <cp:revision>2</cp:revision>
  <dcterms:modified xsi:type="dcterms:W3CDTF">2024-12-12T19:35:45Z</dcterms:modified>
</cp:coreProperties>
</file>